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</p:sldMasterIdLst>
  <p:notesMasterIdLst>
    <p:notesMasterId r:id="rId48"/>
  </p:notesMasterIdLst>
  <p:sldIdLst>
    <p:sldId id="302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5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0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9" r:id="rId42"/>
    <p:sldId id="295" r:id="rId43"/>
    <p:sldId id="296" r:id="rId44"/>
    <p:sldId id="297" r:id="rId45"/>
    <p:sldId id="300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san Jalal" userId="916c0c1a-572c-4709-95d4-b9c6e28283ca" providerId="ADAL" clId="{C556C984-E674-47B9-AB2D-8B4C12E844AA}"/>
    <pc:docChg chg="addSld delSld modSld addMainMaster">
      <pc:chgData name="Ahsan Jalal" userId="916c0c1a-572c-4709-95d4-b9c6e28283ca" providerId="ADAL" clId="{C556C984-E674-47B9-AB2D-8B4C12E844AA}" dt="2024-09-03T08:44:50.318" v="41" actId="47"/>
      <pc:docMkLst>
        <pc:docMk/>
      </pc:docMkLst>
      <pc:sldChg chg="del">
        <pc:chgData name="Ahsan Jalal" userId="916c0c1a-572c-4709-95d4-b9c6e28283ca" providerId="ADAL" clId="{C556C984-E674-47B9-AB2D-8B4C12E844AA}" dt="2024-09-03T08:44:50.318" v="41" actId="47"/>
        <pc:sldMkLst>
          <pc:docMk/>
          <pc:sldMk cId="4210627452" sldId="256"/>
        </pc:sldMkLst>
      </pc:sldChg>
      <pc:sldChg chg="modSp add mod">
        <pc:chgData name="Ahsan Jalal" userId="916c0c1a-572c-4709-95d4-b9c6e28283ca" providerId="ADAL" clId="{C556C984-E674-47B9-AB2D-8B4C12E844AA}" dt="2024-09-03T08:44:47.523" v="40" actId="20577"/>
        <pc:sldMkLst>
          <pc:docMk/>
          <pc:sldMk cId="1554439074" sldId="302"/>
        </pc:sldMkLst>
        <pc:spChg chg="mod">
          <ac:chgData name="Ahsan Jalal" userId="916c0c1a-572c-4709-95d4-b9c6e28283ca" providerId="ADAL" clId="{C556C984-E674-47B9-AB2D-8B4C12E844AA}" dt="2024-09-03T08:44:47.523" v="40" actId="20577"/>
          <ac:spMkLst>
            <pc:docMk/>
            <pc:sldMk cId="1554439074" sldId="302"/>
            <ac:spMk id="5" creationId="{8792577E-9A45-3F11-D6DA-328E4757A354}"/>
          </ac:spMkLst>
        </pc:spChg>
      </pc:sldChg>
      <pc:sldMasterChg chg="add addSldLayout">
        <pc:chgData name="Ahsan Jalal" userId="916c0c1a-572c-4709-95d4-b9c6e28283ca" providerId="ADAL" clId="{C556C984-E674-47B9-AB2D-8B4C12E844AA}" dt="2024-09-03T08:44:30.262" v="0" actId="27028"/>
        <pc:sldMasterMkLst>
          <pc:docMk/>
          <pc:sldMasterMk cId="823247800" sldId="2147483648"/>
        </pc:sldMasterMkLst>
        <pc:sldLayoutChg chg="add">
          <pc:chgData name="Ahsan Jalal" userId="916c0c1a-572c-4709-95d4-b9c6e28283ca" providerId="ADAL" clId="{C556C984-E674-47B9-AB2D-8B4C12E844AA}" dt="2024-09-03T08:44:30.262" v="0" actId="27028"/>
          <pc:sldLayoutMkLst>
            <pc:docMk/>
            <pc:sldMasterMk cId="823247800" sldId="2147483648"/>
            <pc:sldLayoutMk cId="1826568730" sldId="2147483649"/>
          </pc:sldLayoutMkLst>
        </pc:sldLayoutChg>
      </pc:sldMasterChg>
    </pc:docChg>
  </pc:docChgLst>
  <pc:docChgLst>
    <pc:chgData name="Ahsan Jalal" userId="916c0c1a-572c-4709-95d4-b9c6e28283ca" providerId="ADAL" clId="{33B34331-787A-44E1-9B60-89E57B865E20}"/>
    <pc:docChg chg="undo custSel addSld delSld modSld sldOrd">
      <pc:chgData name="Ahsan Jalal" userId="916c0c1a-572c-4709-95d4-b9c6e28283ca" providerId="ADAL" clId="{33B34331-787A-44E1-9B60-89E57B865E20}" dt="2024-08-20T11:29:15.540" v="9592" actId="2711"/>
      <pc:docMkLst>
        <pc:docMk/>
      </pc:docMkLst>
      <pc:sldChg chg="modSp">
        <pc:chgData name="Ahsan Jalal" userId="916c0c1a-572c-4709-95d4-b9c6e28283ca" providerId="ADAL" clId="{33B34331-787A-44E1-9B60-89E57B865E20}" dt="2024-08-12T07:55:26.223" v="68" actId="2711"/>
        <pc:sldMkLst>
          <pc:docMk/>
          <pc:sldMk cId="1861596870" sldId="257"/>
        </pc:sldMkLst>
        <pc:spChg chg="mod">
          <ac:chgData name="Ahsan Jalal" userId="916c0c1a-572c-4709-95d4-b9c6e28283ca" providerId="ADAL" clId="{33B34331-787A-44E1-9B60-89E57B865E20}" dt="2024-08-12T07:55:26.223" v="68" actId="2711"/>
          <ac:spMkLst>
            <pc:docMk/>
            <pc:sldMk cId="1861596870" sldId="257"/>
            <ac:spMk id="2" creationId="{31122D22-ABDC-DB3D-A9B1-08E0A18CFDDF}"/>
          </ac:spMkLst>
        </pc:spChg>
        <pc:spChg chg="mod">
          <ac:chgData name="Ahsan Jalal" userId="916c0c1a-572c-4709-95d4-b9c6e28283ca" providerId="ADAL" clId="{33B34331-787A-44E1-9B60-89E57B865E20}" dt="2024-08-12T07:55:19.057" v="67" actId="2711"/>
          <ac:spMkLst>
            <pc:docMk/>
            <pc:sldMk cId="1861596870" sldId="257"/>
            <ac:spMk id="3" creationId="{E85B2660-FB63-5426-3D10-A5707EF2C48F}"/>
          </ac:spMkLst>
        </pc:spChg>
      </pc:sldChg>
      <pc:sldChg chg="addSp modSp mod">
        <pc:chgData name="Ahsan Jalal" userId="916c0c1a-572c-4709-95d4-b9c6e28283ca" providerId="ADAL" clId="{33B34331-787A-44E1-9B60-89E57B865E20}" dt="2024-08-12T08:37:18.456" v="1539" actId="20577"/>
        <pc:sldMkLst>
          <pc:docMk/>
          <pc:sldMk cId="4053974828" sldId="258"/>
        </pc:sldMkLst>
        <pc:spChg chg="mod">
          <ac:chgData name="Ahsan Jalal" userId="916c0c1a-572c-4709-95d4-b9c6e28283ca" providerId="ADAL" clId="{33B34331-787A-44E1-9B60-89E57B865E20}" dt="2024-08-12T08:34:07.887" v="1246" actId="20577"/>
          <ac:spMkLst>
            <pc:docMk/>
            <pc:sldMk cId="4053974828" sldId="258"/>
            <ac:spMk id="2" creationId="{31122D22-ABDC-DB3D-A9B1-08E0A18CFDDF}"/>
          </ac:spMkLst>
        </pc:spChg>
        <pc:spChg chg="mod">
          <ac:chgData name="Ahsan Jalal" userId="916c0c1a-572c-4709-95d4-b9c6e28283ca" providerId="ADAL" clId="{33B34331-787A-44E1-9B60-89E57B865E20}" dt="2024-08-12T08:34:54.423" v="1393" actId="20577"/>
          <ac:spMkLst>
            <pc:docMk/>
            <pc:sldMk cId="4053974828" sldId="258"/>
            <ac:spMk id="3" creationId="{E85B2660-FB63-5426-3D10-A5707EF2C48F}"/>
          </ac:spMkLst>
        </pc:spChg>
        <pc:spChg chg="add mod">
          <ac:chgData name="Ahsan Jalal" userId="916c0c1a-572c-4709-95d4-b9c6e28283ca" providerId="ADAL" clId="{33B34331-787A-44E1-9B60-89E57B865E20}" dt="2024-08-12T08:37:18.456" v="1539" actId="20577"/>
          <ac:spMkLst>
            <pc:docMk/>
            <pc:sldMk cId="4053974828" sldId="258"/>
            <ac:spMk id="5" creationId="{1373ACD9-EAEE-6C7D-FF30-1071D9F9E5B8}"/>
          </ac:spMkLst>
        </pc:spChg>
      </pc:sldChg>
      <pc:sldChg chg="addSp delSp modSp new mod setBg">
        <pc:chgData name="Ahsan Jalal" userId="916c0c1a-572c-4709-95d4-b9c6e28283ca" providerId="ADAL" clId="{33B34331-787A-44E1-9B60-89E57B865E20}" dt="2024-08-12T07:55:09.568" v="66" actId="26606"/>
        <pc:sldMkLst>
          <pc:docMk/>
          <pc:sldMk cId="1715728742" sldId="259"/>
        </pc:sldMkLst>
        <pc:spChg chg="del">
          <ac:chgData name="Ahsan Jalal" userId="916c0c1a-572c-4709-95d4-b9c6e28283ca" providerId="ADAL" clId="{33B34331-787A-44E1-9B60-89E57B865E20}" dt="2024-08-12T07:50:22.447" v="2" actId="478"/>
          <ac:spMkLst>
            <pc:docMk/>
            <pc:sldMk cId="1715728742" sldId="259"/>
            <ac:spMk id="2" creationId="{1E0F2A5F-3042-750C-B047-19E723DA5BD0}"/>
          </ac:spMkLst>
        </pc:spChg>
        <pc:spChg chg="del">
          <ac:chgData name="Ahsan Jalal" userId="916c0c1a-572c-4709-95d4-b9c6e28283ca" providerId="ADAL" clId="{33B34331-787A-44E1-9B60-89E57B865E20}" dt="2024-08-12T07:50:20.180" v="1" actId="478"/>
          <ac:spMkLst>
            <pc:docMk/>
            <pc:sldMk cId="1715728742" sldId="259"/>
            <ac:spMk id="3" creationId="{5867F8D3-CB62-D1F1-9AC2-93C8FAEDF518}"/>
          </ac:spMkLst>
        </pc:spChg>
        <pc:spChg chg="add mod">
          <ac:chgData name="Ahsan Jalal" userId="916c0c1a-572c-4709-95d4-b9c6e28283ca" providerId="ADAL" clId="{33B34331-787A-44E1-9B60-89E57B865E20}" dt="2024-08-12T07:55:09.568" v="66" actId="26606"/>
          <ac:spMkLst>
            <pc:docMk/>
            <pc:sldMk cId="1715728742" sldId="259"/>
            <ac:spMk id="6" creationId="{08BD3D5F-B538-C302-9DA0-EC5014A6094D}"/>
          </ac:spMkLst>
        </pc:spChg>
        <pc:spChg chg="add mod">
          <ac:chgData name="Ahsan Jalal" userId="916c0c1a-572c-4709-95d4-b9c6e28283ca" providerId="ADAL" clId="{33B34331-787A-44E1-9B60-89E57B865E20}" dt="2024-08-12T07:55:09.568" v="66" actId="26606"/>
          <ac:spMkLst>
            <pc:docMk/>
            <pc:sldMk cId="1715728742" sldId="259"/>
            <ac:spMk id="7" creationId="{5CD5FA32-C97B-D001-7779-D21884EDDCE8}"/>
          </ac:spMkLst>
        </pc:spChg>
        <pc:spChg chg="add mod">
          <ac:chgData name="Ahsan Jalal" userId="916c0c1a-572c-4709-95d4-b9c6e28283ca" providerId="ADAL" clId="{33B34331-787A-44E1-9B60-89E57B865E20}" dt="2024-08-12T07:55:09.568" v="66" actId="26606"/>
          <ac:spMkLst>
            <pc:docMk/>
            <pc:sldMk cId="1715728742" sldId="259"/>
            <ac:spMk id="8" creationId="{F408B693-46D7-8B1D-9B37-976E26CC6A63}"/>
          </ac:spMkLst>
        </pc:spChg>
        <pc:spChg chg="add del">
          <ac:chgData name="Ahsan Jalal" userId="916c0c1a-572c-4709-95d4-b9c6e28283ca" providerId="ADAL" clId="{33B34331-787A-44E1-9B60-89E57B865E20}" dt="2024-08-12T07:55:09.564" v="65" actId="26606"/>
          <ac:spMkLst>
            <pc:docMk/>
            <pc:sldMk cId="1715728742" sldId="259"/>
            <ac:spMk id="2052" creationId="{C7F55EAC-550A-4BDD-9099-3F20B8FA0EBC}"/>
          </ac:spMkLst>
        </pc:spChg>
        <pc:spChg chg="add del">
          <ac:chgData name="Ahsan Jalal" userId="916c0c1a-572c-4709-95d4-b9c6e28283ca" providerId="ADAL" clId="{33B34331-787A-44E1-9B60-89E57B865E20}" dt="2024-08-12T07:54:59.528" v="59" actId="26606"/>
          <ac:spMkLst>
            <pc:docMk/>
            <pc:sldMk cId="1715728742" sldId="259"/>
            <ac:spMk id="2055" creationId="{736F0DFD-0954-464F-BF12-DD2E6F6E0380}"/>
          </ac:spMkLst>
        </pc:spChg>
        <pc:spChg chg="add del">
          <ac:chgData name="Ahsan Jalal" userId="916c0c1a-572c-4709-95d4-b9c6e28283ca" providerId="ADAL" clId="{33B34331-787A-44E1-9B60-89E57B865E20}" dt="2024-08-12T07:55:09.564" v="65" actId="26606"/>
          <ac:spMkLst>
            <pc:docMk/>
            <pc:sldMk cId="1715728742" sldId="259"/>
            <ac:spMk id="2057" creationId="{DC4F5A5F-493F-49AE-89B6-D5AF5EBC8B0E}"/>
          </ac:spMkLst>
        </pc:spChg>
        <pc:picChg chg="add mod">
          <ac:chgData name="Ahsan Jalal" userId="916c0c1a-572c-4709-95d4-b9c6e28283ca" providerId="ADAL" clId="{33B34331-787A-44E1-9B60-89E57B865E20}" dt="2024-08-12T07:55:09.568" v="66" actId="26606"/>
          <ac:picMkLst>
            <pc:docMk/>
            <pc:sldMk cId="1715728742" sldId="259"/>
            <ac:picMk id="5" creationId="{75399123-C882-3496-B9DD-0AEB4DF1A53D}"/>
          </ac:picMkLst>
        </pc:picChg>
        <pc:picChg chg="add mod">
          <ac:chgData name="Ahsan Jalal" userId="916c0c1a-572c-4709-95d4-b9c6e28283ca" providerId="ADAL" clId="{33B34331-787A-44E1-9B60-89E57B865E20}" dt="2024-08-12T07:55:09.568" v="66" actId="26606"/>
          <ac:picMkLst>
            <pc:docMk/>
            <pc:sldMk cId="1715728742" sldId="259"/>
            <ac:picMk id="2050" creationId="{B333FFCB-1A66-3CE6-58E1-27A04DD6BC05}"/>
          </ac:picMkLst>
        </pc:picChg>
      </pc:sldChg>
      <pc:sldChg chg="addSp delSp modSp add mod delAnim modAnim">
        <pc:chgData name="Ahsan Jalal" userId="916c0c1a-572c-4709-95d4-b9c6e28283ca" providerId="ADAL" clId="{33B34331-787A-44E1-9B60-89E57B865E20}" dt="2024-08-12T08:09:09.754" v="508" actId="478"/>
        <pc:sldMkLst>
          <pc:docMk/>
          <pc:sldMk cId="1442629340" sldId="260"/>
        </pc:sldMkLst>
        <pc:spChg chg="add mod">
          <ac:chgData name="Ahsan Jalal" userId="916c0c1a-572c-4709-95d4-b9c6e28283ca" providerId="ADAL" clId="{33B34331-787A-44E1-9B60-89E57B865E20}" dt="2024-08-12T07:59:14.418" v="141" actId="1076"/>
          <ac:spMkLst>
            <pc:docMk/>
            <pc:sldMk cId="1442629340" sldId="260"/>
            <ac:spMk id="2" creationId="{DFBA98C0-194A-DC07-D48D-FC19018F2668}"/>
          </ac:spMkLst>
        </pc:spChg>
        <pc:spChg chg="add mod">
          <ac:chgData name="Ahsan Jalal" userId="916c0c1a-572c-4709-95d4-b9c6e28283ca" providerId="ADAL" clId="{33B34331-787A-44E1-9B60-89E57B865E20}" dt="2024-08-12T07:59:06.097" v="136" actId="207"/>
          <ac:spMkLst>
            <pc:docMk/>
            <pc:sldMk cId="1442629340" sldId="260"/>
            <ac:spMk id="3" creationId="{013DB647-135F-A1A1-2956-9725FA91DC80}"/>
          </ac:spMkLst>
        </pc:spChg>
        <pc:spChg chg="add del mod">
          <ac:chgData name="Ahsan Jalal" userId="916c0c1a-572c-4709-95d4-b9c6e28283ca" providerId="ADAL" clId="{33B34331-787A-44E1-9B60-89E57B865E20}" dt="2024-08-12T08:09:06.871" v="507" actId="478"/>
          <ac:spMkLst>
            <pc:docMk/>
            <pc:sldMk cId="1442629340" sldId="260"/>
            <ac:spMk id="4" creationId="{442A18D7-DBA3-6D09-40AC-24FA23820EC4}"/>
          </ac:spMkLst>
        </pc:spChg>
        <pc:spChg chg="del">
          <ac:chgData name="Ahsan Jalal" userId="916c0c1a-572c-4709-95d4-b9c6e28283ca" providerId="ADAL" clId="{33B34331-787A-44E1-9B60-89E57B865E20}" dt="2024-08-12T07:56:44.268" v="70" actId="478"/>
          <ac:spMkLst>
            <pc:docMk/>
            <pc:sldMk cId="1442629340" sldId="260"/>
            <ac:spMk id="6" creationId="{08BD3D5F-B538-C302-9DA0-EC5014A6094D}"/>
          </ac:spMkLst>
        </pc:spChg>
        <pc:spChg chg="del">
          <ac:chgData name="Ahsan Jalal" userId="916c0c1a-572c-4709-95d4-b9c6e28283ca" providerId="ADAL" clId="{33B34331-787A-44E1-9B60-89E57B865E20}" dt="2024-08-12T08:04:05.074" v="257" actId="478"/>
          <ac:spMkLst>
            <pc:docMk/>
            <pc:sldMk cId="1442629340" sldId="260"/>
            <ac:spMk id="7" creationId="{5CD5FA32-C97B-D001-7779-D21884EDDCE8}"/>
          </ac:spMkLst>
        </pc:spChg>
        <pc:spChg chg="del">
          <ac:chgData name="Ahsan Jalal" userId="916c0c1a-572c-4709-95d4-b9c6e28283ca" providerId="ADAL" clId="{33B34331-787A-44E1-9B60-89E57B865E20}" dt="2024-08-12T08:04:07.478" v="258" actId="478"/>
          <ac:spMkLst>
            <pc:docMk/>
            <pc:sldMk cId="1442629340" sldId="260"/>
            <ac:spMk id="8" creationId="{F408B693-46D7-8B1D-9B37-976E26CC6A63}"/>
          </ac:spMkLst>
        </pc:spChg>
        <pc:spChg chg="add del mod">
          <ac:chgData name="Ahsan Jalal" userId="916c0c1a-572c-4709-95d4-b9c6e28283ca" providerId="ADAL" clId="{33B34331-787A-44E1-9B60-89E57B865E20}" dt="2024-08-12T08:09:02.542" v="505" actId="478"/>
          <ac:spMkLst>
            <pc:docMk/>
            <pc:sldMk cId="1442629340" sldId="260"/>
            <ac:spMk id="9" creationId="{EB557CAA-48D3-1BDC-4805-2029AAF4B4AD}"/>
          </ac:spMkLst>
        </pc:spChg>
        <pc:spChg chg="add mod">
          <ac:chgData name="Ahsan Jalal" userId="916c0c1a-572c-4709-95d4-b9c6e28283ca" providerId="ADAL" clId="{33B34331-787A-44E1-9B60-89E57B865E20}" dt="2024-08-12T07:59:23.799" v="166" actId="1076"/>
          <ac:spMkLst>
            <pc:docMk/>
            <pc:sldMk cId="1442629340" sldId="260"/>
            <ac:spMk id="10" creationId="{104AC339-1A4C-BCAD-4BC3-243BD262F8F4}"/>
          </ac:spMkLst>
        </pc:spChg>
        <pc:spChg chg="add del mod">
          <ac:chgData name="Ahsan Jalal" userId="916c0c1a-572c-4709-95d4-b9c6e28283ca" providerId="ADAL" clId="{33B34331-787A-44E1-9B60-89E57B865E20}" dt="2024-08-12T08:09:09.754" v="508" actId="478"/>
          <ac:spMkLst>
            <pc:docMk/>
            <pc:sldMk cId="1442629340" sldId="260"/>
            <ac:spMk id="11" creationId="{8B2BCE75-EC2F-D669-467F-EFCE19681045}"/>
          </ac:spMkLst>
        </pc:spChg>
        <pc:spChg chg="add del mod">
          <ac:chgData name="Ahsan Jalal" userId="916c0c1a-572c-4709-95d4-b9c6e28283ca" providerId="ADAL" clId="{33B34331-787A-44E1-9B60-89E57B865E20}" dt="2024-08-12T08:09:05.484" v="506" actId="478"/>
          <ac:spMkLst>
            <pc:docMk/>
            <pc:sldMk cId="1442629340" sldId="260"/>
            <ac:spMk id="12" creationId="{31C1D88B-96B2-058D-4D62-C8B6A5C8498B}"/>
          </ac:spMkLst>
        </pc:spChg>
        <pc:spChg chg="add mod">
          <ac:chgData name="Ahsan Jalal" userId="916c0c1a-572c-4709-95d4-b9c6e28283ca" providerId="ADAL" clId="{33B34331-787A-44E1-9B60-89E57B865E20}" dt="2024-08-12T08:04:11.346" v="259" actId="1076"/>
          <ac:spMkLst>
            <pc:docMk/>
            <pc:sldMk cId="1442629340" sldId="260"/>
            <ac:spMk id="13" creationId="{077BC572-A791-C168-ADCD-5AC5D5F7F271}"/>
          </ac:spMkLst>
        </pc:spChg>
        <pc:spChg chg="add mod">
          <ac:chgData name="Ahsan Jalal" userId="916c0c1a-572c-4709-95d4-b9c6e28283ca" providerId="ADAL" clId="{33B34331-787A-44E1-9B60-89E57B865E20}" dt="2024-08-12T08:04:40.013" v="298" actId="20577"/>
          <ac:spMkLst>
            <pc:docMk/>
            <pc:sldMk cId="1442629340" sldId="260"/>
            <ac:spMk id="14" creationId="{05E47813-B67E-C80B-58FD-62EC445C026D}"/>
          </ac:spMkLst>
        </pc:spChg>
      </pc:sldChg>
      <pc:sldChg chg="delSp modSp new mod">
        <pc:chgData name="Ahsan Jalal" userId="916c0c1a-572c-4709-95d4-b9c6e28283ca" providerId="ADAL" clId="{33B34331-787A-44E1-9B60-89E57B865E20}" dt="2024-08-12T08:08:28.368" v="503" actId="403"/>
        <pc:sldMkLst>
          <pc:docMk/>
          <pc:sldMk cId="2360067659" sldId="261"/>
        </pc:sldMkLst>
        <pc:spChg chg="del mod">
          <ac:chgData name="Ahsan Jalal" userId="916c0c1a-572c-4709-95d4-b9c6e28283ca" providerId="ADAL" clId="{33B34331-787A-44E1-9B60-89E57B865E20}" dt="2024-08-12T08:05:28.025" v="302" actId="478"/>
          <ac:spMkLst>
            <pc:docMk/>
            <pc:sldMk cId="2360067659" sldId="261"/>
            <ac:spMk id="2" creationId="{C10025BF-239F-E5F3-30B3-C4F9018EB309}"/>
          </ac:spMkLst>
        </pc:spChg>
        <pc:spChg chg="mod">
          <ac:chgData name="Ahsan Jalal" userId="916c0c1a-572c-4709-95d4-b9c6e28283ca" providerId="ADAL" clId="{33B34331-787A-44E1-9B60-89E57B865E20}" dt="2024-08-12T08:08:28.368" v="503" actId="403"/>
          <ac:spMkLst>
            <pc:docMk/>
            <pc:sldMk cId="2360067659" sldId="261"/>
            <ac:spMk id="3" creationId="{CE6D01D6-54B8-21BF-E585-0C46A4F6FFB0}"/>
          </ac:spMkLst>
        </pc:spChg>
      </pc:sldChg>
      <pc:sldChg chg="addSp delSp modSp add mod ord delAnim modAnim">
        <pc:chgData name="Ahsan Jalal" userId="916c0c1a-572c-4709-95d4-b9c6e28283ca" providerId="ADAL" clId="{33B34331-787A-44E1-9B60-89E57B865E20}" dt="2024-08-12T08:11:55.685" v="609"/>
        <pc:sldMkLst>
          <pc:docMk/>
          <pc:sldMk cId="3371598951" sldId="262"/>
        </pc:sldMkLst>
        <pc:spChg chg="mod">
          <ac:chgData name="Ahsan Jalal" userId="916c0c1a-572c-4709-95d4-b9c6e28283ca" providerId="ADAL" clId="{33B34331-787A-44E1-9B60-89E57B865E20}" dt="2024-08-12T08:09:51.001" v="529" actId="20577"/>
          <ac:spMkLst>
            <pc:docMk/>
            <pc:sldMk cId="3371598951" sldId="262"/>
            <ac:spMk id="2" creationId="{DFBA98C0-194A-DC07-D48D-FC19018F2668}"/>
          </ac:spMkLst>
        </pc:spChg>
        <pc:spChg chg="add mod">
          <ac:chgData name="Ahsan Jalal" userId="916c0c1a-572c-4709-95d4-b9c6e28283ca" providerId="ADAL" clId="{33B34331-787A-44E1-9B60-89E57B865E20}" dt="2024-08-12T08:10:57.699" v="604" actId="20577"/>
          <ac:spMkLst>
            <pc:docMk/>
            <pc:sldMk cId="3371598951" sldId="262"/>
            <ac:spMk id="6" creationId="{0D86712C-12B2-F424-ED2E-D920DD6D91AA}"/>
          </ac:spMkLst>
        </pc:spChg>
        <pc:spChg chg="del">
          <ac:chgData name="Ahsan Jalal" userId="916c0c1a-572c-4709-95d4-b9c6e28283ca" providerId="ADAL" clId="{33B34331-787A-44E1-9B60-89E57B865E20}" dt="2024-08-12T08:11:43.674" v="608" actId="478"/>
          <ac:spMkLst>
            <pc:docMk/>
            <pc:sldMk cId="3371598951" sldId="262"/>
            <ac:spMk id="9" creationId="{EB557CAA-48D3-1BDC-4805-2029AAF4B4AD}"/>
          </ac:spMkLst>
        </pc:spChg>
        <pc:spChg chg="del mod">
          <ac:chgData name="Ahsan Jalal" userId="916c0c1a-572c-4709-95d4-b9c6e28283ca" providerId="ADAL" clId="{33B34331-787A-44E1-9B60-89E57B865E20}" dt="2024-08-12T08:11:42.185" v="607" actId="478"/>
          <ac:spMkLst>
            <pc:docMk/>
            <pc:sldMk cId="3371598951" sldId="262"/>
            <ac:spMk id="12" creationId="{31C1D88B-96B2-058D-4D62-C8B6A5C8498B}"/>
          </ac:spMkLst>
        </pc:spChg>
        <pc:spChg chg="del">
          <ac:chgData name="Ahsan Jalal" userId="916c0c1a-572c-4709-95d4-b9c6e28283ca" providerId="ADAL" clId="{33B34331-787A-44E1-9B60-89E57B865E20}" dt="2024-08-12T08:10:04.873" v="530" actId="478"/>
          <ac:spMkLst>
            <pc:docMk/>
            <pc:sldMk cId="3371598951" sldId="262"/>
            <ac:spMk id="13" creationId="{077BC572-A791-C168-ADCD-5AC5D5F7F271}"/>
          </ac:spMkLst>
        </pc:spChg>
        <pc:spChg chg="mod">
          <ac:chgData name="Ahsan Jalal" userId="916c0c1a-572c-4709-95d4-b9c6e28283ca" providerId="ADAL" clId="{33B34331-787A-44E1-9B60-89E57B865E20}" dt="2024-08-12T08:10:24.499" v="555" actId="1076"/>
          <ac:spMkLst>
            <pc:docMk/>
            <pc:sldMk cId="3371598951" sldId="262"/>
            <ac:spMk id="14" creationId="{05E47813-B67E-C80B-58FD-62EC445C026D}"/>
          </ac:spMkLst>
        </pc:spChg>
      </pc:sldChg>
      <pc:sldChg chg="addSp modSp add mod modAnim">
        <pc:chgData name="Ahsan Jalal" userId="916c0c1a-572c-4709-95d4-b9c6e28283ca" providerId="ADAL" clId="{33B34331-787A-44E1-9B60-89E57B865E20}" dt="2024-08-12T08:20:49.847" v="777" actId="1076"/>
        <pc:sldMkLst>
          <pc:docMk/>
          <pc:sldMk cId="8689447" sldId="263"/>
        </pc:sldMkLst>
        <pc:spChg chg="mod">
          <ac:chgData name="Ahsan Jalal" userId="916c0c1a-572c-4709-95d4-b9c6e28283ca" providerId="ADAL" clId="{33B34331-787A-44E1-9B60-89E57B865E20}" dt="2024-08-12T08:19:31.080" v="679" actId="20577"/>
          <ac:spMkLst>
            <pc:docMk/>
            <pc:sldMk cId="8689447" sldId="263"/>
            <ac:spMk id="2" creationId="{DFBA98C0-194A-DC07-D48D-FC19018F2668}"/>
          </ac:spMkLst>
        </pc:spChg>
        <pc:spChg chg="mod">
          <ac:chgData name="Ahsan Jalal" userId="916c0c1a-572c-4709-95d4-b9c6e28283ca" providerId="ADAL" clId="{33B34331-787A-44E1-9B60-89E57B865E20}" dt="2024-08-12T08:20:49.847" v="777" actId="1076"/>
          <ac:spMkLst>
            <pc:docMk/>
            <pc:sldMk cId="8689447" sldId="263"/>
            <ac:spMk id="6" creationId="{0D86712C-12B2-F424-ED2E-D920DD6D91AA}"/>
          </ac:spMkLst>
        </pc:spChg>
        <pc:spChg chg="add mod">
          <ac:chgData name="Ahsan Jalal" userId="916c0c1a-572c-4709-95d4-b9c6e28283ca" providerId="ADAL" clId="{33B34331-787A-44E1-9B60-89E57B865E20}" dt="2024-08-12T08:20:47.001" v="776" actId="1076"/>
          <ac:spMkLst>
            <pc:docMk/>
            <pc:sldMk cId="8689447" sldId="263"/>
            <ac:spMk id="7" creationId="{637942BC-8C1C-AAC3-470B-31E4A00F9D2B}"/>
          </ac:spMkLst>
        </pc:spChg>
        <pc:spChg chg="mod">
          <ac:chgData name="Ahsan Jalal" userId="916c0c1a-572c-4709-95d4-b9c6e28283ca" providerId="ADAL" clId="{33B34331-787A-44E1-9B60-89E57B865E20}" dt="2024-08-12T08:19:59.012" v="695" actId="20577"/>
          <ac:spMkLst>
            <pc:docMk/>
            <pc:sldMk cId="8689447" sldId="263"/>
            <ac:spMk id="14" creationId="{05E47813-B67E-C80B-58FD-62EC445C026D}"/>
          </ac:spMkLst>
        </pc:spChg>
      </pc:sldChg>
      <pc:sldChg chg="addSp delSp modSp add mod ord">
        <pc:chgData name="Ahsan Jalal" userId="916c0c1a-572c-4709-95d4-b9c6e28283ca" providerId="ADAL" clId="{33B34331-787A-44E1-9B60-89E57B865E20}" dt="2024-08-19T05:34:16.417" v="5019" actId="1037"/>
        <pc:sldMkLst>
          <pc:docMk/>
          <pc:sldMk cId="3811014476" sldId="264"/>
        </pc:sldMkLst>
        <pc:spChg chg="del mod">
          <ac:chgData name="Ahsan Jalal" userId="916c0c1a-572c-4709-95d4-b9c6e28283ca" providerId="ADAL" clId="{33B34331-787A-44E1-9B60-89E57B865E20}" dt="2024-08-12T08:14:13.024" v="614" actId="478"/>
          <ac:spMkLst>
            <pc:docMk/>
            <pc:sldMk cId="3811014476" sldId="264"/>
            <ac:spMk id="3" creationId="{CE6D01D6-54B8-21BF-E585-0C46A4F6FFB0}"/>
          </ac:spMkLst>
        </pc:spChg>
        <pc:spChg chg="add mod">
          <ac:chgData name="Ahsan Jalal" userId="916c0c1a-572c-4709-95d4-b9c6e28283ca" providerId="ADAL" clId="{33B34331-787A-44E1-9B60-89E57B865E20}" dt="2024-08-19T05:34:16.417" v="5019" actId="1037"/>
          <ac:spMkLst>
            <pc:docMk/>
            <pc:sldMk cId="3811014476" sldId="264"/>
            <ac:spMk id="14" creationId="{01322DE7-438A-6373-668C-66F8BD62A3F7}"/>
          </ac:spMkLst>
        </pc:spChg>
        <pc:spChg chg="add mod">
          <ac:chgData name="Ahsan Jalal" userId="916c0c1a-572c-4709-95d4-b9c6e28283ca" providerId="ADAL" clId="{33B34331-787A-44E1-9B60-89E57B865E20}" dt="2024-08-19T05:34:16.417" v="5019" actId="1037"/>
          <ac:spMkLst>
            <pc:docMk/>
            <pc:sldMk cId="3811014476" sldId="264"/>
            <ac:spMk id="15" creationId="{8A1E3AE0-D98E-7974-8977-6A0BA088972C}"/>
          </ac:spMkLst>
        </pc:spChg>
        <pc:picChg chg="add mod">
          <ac:chgData name="Ahsan Jalal" userId="916c0c1a-572c-4709-95d4-b9c6e28283ca" providerId="ADAL" clId="{33B34331-787A-44E1-9B60-89E57B865E20}" dt="2024-08-12T08:14:18.295" v="616" actId="1076"/>
          <ac:picMkLst>
            <pc:docMk/>
            <pc:sldMk cId="3811014476" sldId="264"/>
            <ac:picMk id="2" creationId="{493748A6-3896-5F5B-19E4-6735A59DCBE2}"/>
          </ac:picMkLst>
        </pc:picChg>
        <pc:cxnChg chg="add mod">
          <ac:chgData name="Ahsan Jalal" userId="916c0c1a-572c-4709-95d4-b9c6e28283ca" providerId="ADAL" clId="{33B34331-787A-44E1-9B60-89E57B865E20}" dt="2024-08-19T05:34:16.417" v="5019" actId="1037"/>
          <ac:cxnSpMkLst>
            <pc:docMk/>
            <pc:sldMk cId="3811014476" sldId="264"/>
            <ac:cxnSpMk id="5" creationId="{7791DE35-8E8C-6EF9-0A7D-44A248A2FA24}"/>
          </ac:cxnSpMkLst>
        </pc:cxnChg>
        <pc:cxnChg chg="add mod">
          <ac:chgData name="Ahsan Jalal" userId="916c0c1a-572c-4709-95d4-b9c6e28283ca" providerId="ADAL" clId="{33B34331-787A-44E1-9B60-89E57B865E20}" dt="2024-08-19T05:34:16.417" v="5019" actId="1037"/>
          <ac:cxnSpMkLst>
            <pc:docMk/>
            <pc:sldMk cId="3811014476" sldId="264"/>
            <ac:cxnSpMk id="7" creationId="{368DC756-31D4-D27A-C593-8E14029C9561}"/>
          </ac:cxnSpMkLst>
        </pc:cxnChg>
        <pc:cxnChg chg="add mod">
          <ac:chgData name="Ahsan Jalal" userId="916c0c1a-572c-4709-95d4-b9c6e28283ca" providerId="ADAL" clId="{33B34331-787A-44E1-9B60-89E57B865E20}" dt="2024-08-19T05:34:16.417" v="5019" actId="1037"/>
          <ac:cxnSpMkLst>
            <pc:docMk/>
            <pc:sldMk cId="3811014476" sldId="264"/>
            <ac:cxnSpMk id="9" creationId="{A6EA0257-5E98-0445-E50C-CACB58BE7FDC}"/>
          </ac:cxnSpMkLst>
        </pc:cxnChg>
        <pc:cxnChg chg="add mod">
          <ac:chgData name="Ahsan Jalal" userId="916c0c1a-572c-4709-95d4-b9c6e28283ca" providerId="ADAL" clId="{33B34331-787A-44E1-9B60-89E57B865E20}" dt="2024-08-19T05:34:16.417" v="5019" actId="1037"/>
          <ac:cxnSpMkLst>
            <pc:docMk/>
            <pc:sldMk cId="3811014476" sldId="264"/>
            <ac:cxnSpMk id="11" creationId="{81CC04F4-F255-D550-44C5-DC65A61E8E5B}"/>
          </ac:cxnSpMkLst>
        </pc:cxnChg>
        <pc:cxnChg chg="add mod">
          <ac:chgData name="Ahsan Jalal" userId="916c0c1a-572c-4709-95d4-b9c6e28283ca" providerId="ADAL" clId="{33B34331-787A-44E1-9B60-89E57B865E20}" dt="2024-08-19T05:34:16.417" v="5019" actId="1037"/>
          <ac:cxnSpMkLst>
            <pc:docMk/>
            <pc:sldMk cId="3811014476" sldId="264"/>
            <ac:cxnSpMk id="13" creationId="{449F3F02-03E6-64C6-1853-E50C47816196}"/>
          </ac:cxnSpMkLst>
        </pc:cxnChg>
      </pc:sldChg>
      <pc:sldChg chg="addSp delSp modSp add mod modTransition">
        <pc:chgData name="Ahsan Jalal" userId="916c0c1a-572c-4709-95d4-b9c6e28283ca" providerId="ADAL" clId="{33B34331-787A-44E1-9B60-89E57B865E20}" dt="2024-08-12T08:29:43.371" v="1121" actId="1076"/>
        <pc:sldMkLst>
          <pc:docMk/>
          <pc:sldMk cId="2774601225" sldId="265"/>
        </pc:sldMkLst>
        <pc:spChg chg="mod">
          <ac:chgData name="Ahsan Jalal" userId="916c0c1a-572c-4709-95d4-b9c6e28283ca" providerId="ADAL" clId="{33B34331-787A-44E1-9B60-89E57B865E20}" dt="2024-08-12T08:21:21.977" v="796" actId="20577"/>
          <ac:spMkLst>
            <pc:docMk/>
            <pc:sldMk cId="2774601225" sldId="265"/>
            <ac:spMk id="2" creationId="{DFBA98C0-194A-DC07-D48D-FC19018F2668}"/>
          </ac:spMkLst>
        </pc:spChg>
        <pc:spChg chg="del">
          <ac:chgData name="Ahsan Jalal" userId="916c0c1a-572c-4709-95d4-b9c6e28283ca" providerId="ADAL" clId="{33B34331-787A-44E1-9B60-89E57B865E20}" dt="2024-08-12T08:22:49.319" v="804" actId="478"/>
          <ac:spMkLst>
            <pc:docMk/>
            <pc:sldMk cId="2774601225" sldId="265"/>
            <ac:spMk id="3" creationId="{013DB647-135F-A1A1-2956-9725FA91DC80}"/>
          </ac:spMkLst>
        </pc:spChg>
        <pc:spChg chg="mod">
          <ac:chgData name="Ahsan Jalal" userId="916c0c1a-572c-4709-95d4-b9c6e28283ca" providerId="ADAL" clId="{33B34331-787A-44E1-9B60-89E57B865E20}" dt="2024-08-12T08:25:09.320" v="863" actId="207"/>
          <ac:spMkLst>
            <pc:docMk/>
            <pc:sldMk cId="2774601225" sldId="265"/>
            <ac:spMk id="4" creationId="{442A18D7-DBA3-6D09-40AC-24FA23820EC4}"/>
          </ac:spMkLst>
        </pc:spChg>
        <pc:spChg chg="mod">
          <ac:chgData name="Ahsan Jalal" userId="916c0c1a-572c-4709-95d4-b9c6e28283ca" providerId="ADAL" clId="{33B34331-787A-44E1-9B60-89E57B865E20}" dt="2024-08-12T08:29:43.371" v="1121" actId="1076"/>
          <ac:spMkLst>
            <pc:docMk/>
            <pc:sldMk cId="2774601225" sldId="265"/>
            <ac:spMk id="6" creationId="{0D86712C-12B2-F424-ED2E-D920DD6D91AA}"/>
          </ac:spMkLst>
        </pc:spChg>
        <pc:spChg chg="del">
          <ac:chgData name="Ahsan Jalal" userId="916c0c1a-572c-4709-95d4-b9c6e28283ca" providerId="ADAL" clId="{33B34331-787A-44E1-9B60-89E57B865E20}" dt="2024-08-12T08:29:39.425" v="1120" actId="478"/>
          <ac:spMkLst>
            <pc:docMk/>
            <pc:sldMk cId="2774601225" sldId="265"/>
            <ac:spMk id="7" creationId="{637942BC-8C1C-AAC3-470B-31E4A00F9D2B}"/>
          </ac:spMkLst>
        </pc:spChg>
        <pc:spChg chg="add mod">
          <ac:chgData name="Ahsan Jalal" userId="916c0c1a-572c-4709-95d4-b9c6e28283ca" providerId="ADAL" clId="{33B34331-787A-44E1-9B60-89E57B865E20}" dt="2024-08-12T08:27:43.951" v="1117" actId="1076"/>
          <ac:spMkLst>
            <pc:docMk/>
            <pc:sldMk cId="2774601225" sldId="265"/>
            <ac:spMk id="8" creationId="{6FEB0E8E-6C68-0D21-1D6D-34032D90FB42}"/>
          </ac:spMkLst>
        </pc:spChg>
        <pc:spChg chg="mod">
          <ac:chgData name="Ahsan Jalal" userId="916c0c1a-572c-4709-95d4-b9c6e28283ca" providerId="ADAL" clId="{33B34331-787A-44E1-9B60-89E57B865E20}" dt="2024-08-12T08:25:31.705" v="867" actId="207"/>
          <ac:spMkLst>
            <pc:docMk/>
            <pc:sldMk cId="2774601225" sldId="265"/>
            <ac:spMk id="9" creationId="{EB557CAA-48D3-1BDC-4805-2029AAF4B4AD}"/>
          </ac:spMkLst>
        </pc:spChg>
        <pc:spChg chg="del">
          <ac:chgData name="Ahsan Jalal" userId="916c0c1a-572c-4709-95d4-b9c6e28283ca" providerId="ADAL" clId="{33B34331-787A-44E1-9B60-89E57B865E20}" dt="2024-08-12T08:22:52.394" v="805" actId="478"/>
          <ac:spMkLst>
            <pc:docMk/>
            <pc:sldMk cId="2774601225" sldId="265"/>
            <ac:spMk id="10" creationId="{104AC339-1A4C-BCAD-4BC3-243BD262F8F4}"/>
          </ac:spMkLst>
        </pc:spChg>
        <pc:spChg chg="mod">
          <ac:chgData name="Ahsan Jalal" userId="916c0c1a-572c-4709-95d4-b9c6e28283ca" providerId="ADAL" clId="{33B34331-787A-44E1-9B60-89E57B865E20}" dt="2024-08-12T08:22:46.770" v="803" actId="404"/>
          <ac:spMkLst>
            <pc:docMk/>
            <pc:sldMk cId="2774601225" sldId="265"/>
            <ac:spMk id="11" creationId="{8B2BCE75-EC2F-D669-467F-EFCE19681045}"/>
          </ac:spMkLst>
        </pc:spChg>
        <pc:spChg chg="mod">
          <ac:chgData name="Ahsan Jalal" userId="916c0c1a-572c-4709-95d4-b9c6e28283ca" providerId="ADAL" clId="{33B34331-787A-44E1-9B60-89E57B865E20}" dt="2024-08-12T08:22:43.617" v="800" actId="1076"/>
          <ac:spMkLst>
            <pc:docMk/>
            <pc:sldMk cId="2774601225" sldId="265"/>
            <ac:spMk id="12" creationId="{31C1D88B-96B2-058D-4D62-C8B6A5C8498B}"/>
          </ac:spMkLst>
        </pc:spChg>
        <pc:spChg chg="mod">
          <ac:chgData name="Ahsan Jalal" userId="916c0c1a-572c-4709-95d4-b9c6e28283ca" providerId="ADAL" clId="{33B34331-787A-44E1-9B60-89E57B865E20}" dt="2024-08-12T08:23:36.047" v="812" actId="20577"/>
          <ac:spMkLst>
            <pc:docMk/>
            <pc:sldMk cId="2774601225" sldId="265"/>
            <ac:spMk id="14" creationId="{05E47813-B67E-C80B-58FD-62EC445C026D}"/>
          </ac:spMkLst>
        </pc:spChg>
        <pc:spChg chg="add mod">
          <ac:chgData name="Ahsan Jalal" userId="916c0c1a-572c-4709-95d4-b9c6e28283ca" providerId="ADAL" clId="{33B34331-787A-44E1-9B60-89E57B865E20}" dt="2024-08-12T08:24:13.711" v="834" actId="1076"/>
          <ac:spMkLst>
            <pc:docMk/>
            <pc:sldMk cId="2774601225" sldId="265"/>
            <ac:spMk id="16" creationId="{25FC7618-9C78-C09F-B369-2CDA0EFCA7C3}"/>
          </ac:spMkLst>
        </pc:spChg>
        <pc:spChg chg="add del mod">
          <ac:chgData name="Ahsan Jalal" userId="916c0c1a-572c-4709-95d4-b9c6e28283ca" providerId="ADAL" clId="{33B34331-787A-44E1-9B60-89E57B865E20}" dt="2024-08-12T08:27:41.446" v="1116" actId="478"/>
          <ac:spMkLst>
            <pc:docMk/>
            <pc:sldMk cId="2774601225" sldId="265"/>
            <ac:spMk id="17" creationId="{435AF792-C66A-BBC2-02DA-EFE89624E1A8}"/>
          </ac:spMkLst>
        </pc:spChg>
        <pc:picChg chg="del">
          <ac:chgData name="Ahsan Jalal" userId="916c0c1a-572c-4709-95d4-b9c6e28283ca" providerId="ADAL" clId="{33B34331-787A-44E1-9B60-89E57B865E20}" dt="2024-08-12T08:23:44.046" v="814" actId="478"/>
          <ac:picMkLst>
            <pc:docMk/>
            <pc:sldMk cId="2774601225" sldId="265"/>
            <ac:picMk id="5" creationId="{75399123-C882-3496-B9DD-0AEB4DF1A53D}"/>
          </ac:picMkLst>
        </pc:picChg>
        <pc:picChg chg="del">
          <ac:chgData name="Ahsan Jalal" userId="916c0c1a-572c-4709-95d4-b9c6e28283ca" providerId="ADAL" clId="{33B34331-787A-44E1-9B60-89E57B865E20}" dt="2024-08-12T08:23:42.551" v="813" actId="478"/>
          <ac:picMkLst>
            <pc:docMk/>
            <pc:sldMk cId="2774601225" sldId="265"/>
            <ac:picMk id="2050" creationId="{B333FFCB-1A66-3CE6-58E1-27A04DD6BC05}"/>
          </ac:picMkLst>
        </pc:picChg>
        <pc:cxnChg chg="add">
          <ac:chgData name="Ahsan Jalal" userId="916c0c1a-572c-4709-95d4-b9c6e28283ca" providerId="ADAL" clId="{33B34331-787A-44E1-9B60-89E57B865E20}" dt="2024-08-12T08:23:48.512" v="815" actId="11529"/>
          <ac:cxnSpMkLst>
            <pc:docMk/>
            <pc:sldMk cId="2774601225" sldId="265"/>
            <ac:cxnSpMk id="15" creationId="{4007A6E7-C864-214C-DBF2-F2F512F5B955}"/>
          </ac:cxnSpMkLst>
        </pc:cxnChg>
      </pc:sldChg>
      <pc:sldChg chg="addSp delSp modSp new mod modNotesTx">
        <pc:chgData name="Ahsan Jalal" userId="916c0c1a-572c-4709-95d4-b9c6e28283ca" providerId="ADAL" clId="{33B34331-787A-44E1-9B60-89E57B865E20}" dt="2024-08-19T05:38:09.654" v="5052" actId="113"/>
        <pc:sldMkLst>
          <pc:docMk/>
          <pc:sldMk cId="1959609181" sldId="266"/>
        </pc:sldMkLst>
        <pc:spChg chg="mod">
          <ac:chgData name="Ahsan Jalal" userId="916c0c1a-572c-4709-95d4-b9c6e28283ca" providerId="ADAL" clId="{33B34331-787A-44E1-9B60-89E57B865E20}" dt="2024-08-12T08:37:58.177" v="1552" actId="2711"/>
          <ac:spMkLst>
            <pc:docMk/>
            <pc:sldMk cId="1959609181" sldId="266"/>
            <ac:spMk id="2" creationId="{A294375B-E895-0802-0859-5F340BD8AF66}"/>
          </ac:spMkLst>
        </pc:spChg>
        <pc:spChg chg="del">
          <ac:chgData name="Ahsan Jalal" userId="916c0c1a-572c-4709-95d4-b9c6e28283ca" providerId="ADAL" clId="{33B34331-787A-44E1-9B60-89E57B865E20}" dt="2024-08-12T08:38:40.449" v="1553" actId="931"/>
          <ac:spMkLst>
            <pc:docMk/>
            <pc:sldMk cId="1959609181" sldId="266"/>
            <ac:spMk id="3" creationId="{250B8013-B17D-92D8-B217-F6C8A5406E1D}"/>
          </ac:spMkLst>
        </pc:spChg>
        <pc:spChg chg="add mod">
          <ac:chgData name="Ahsan Jalal" userId="916c0c1a-572c-4709-95d4-b9c6e28283ca" providerId="ADAL" clId="{33B34331-787A-44E1-9B60-89E57B865E20}" dt="2024-08-12T08:41:02.618" v="1587" actId="1076"/>
          <ac:spMkLst>
            <pc:docMk/>
            <pc:sldMk cId="1959609181" sldId="266"/>
            <ac:spMk id="12" creationId="{44E0D428-BEE7-07FD-9F78-BDEFF695F13C}"/>
          </ac:spMkLst>
        </pc:spChg>
        <pc:spChg chg="add mod">
          <ac:chgData name="Ahsan Jalal" userId="916c0c1a-572c-4709-95d4-b9c6e28283ca" providerId="ADAL" clId="{33B34331-787A-44E1-9B60-89E57B865E20}" dt="2024-08-12T08:41:09.962" v="1599" actId="20577"/>
          <ac:spMkLst>
            <pc:docMk/>
            <pc:sldMk cId="1959609181" sldId="266"/>
            <ac:spMk id="13" creationId="{972D3212-822C-EE10-9801-63B8B2C6ED1C}"/>
          </ac:spMkLst>
        </pc:spChg>
        <pc:spChg chg="add mod">
          <ac:chgData name="Ahsan Jalal" userId="916c0c1a-572c-4709-95d4-b9c6e28283ca" providerId="ADAL" clId="{33B34331-787A-44E1-9B60-89E57B865E20}" dt="2024-08-12T08:43:32.152" v="1727" actId="20577"/>
          <ac:spMkLst>
            <pc:docMk/>
            <pc:sldMk cId="1959609181" sldId="266"/>
            <ac:spMk id="14" creationId="{D9C1BC0B-D2D5-183B-5A1B-3454437022BF}"/>
          </ac:spMkLst>
        </pc:spChg>
        <pc:spChg chg="add mod">
          <ac:chgData name="Ahsan Jalal" userId="916c0c1a-572c-4709-95d4-b9c6e28283ca" providerId="ADAL" clId="{33B34331-787A-44E1-9B60-89E57B865E20}" dt="2024-08-12T08:43:16.653" v="1710" actId="207"/>
          <ac:spMkLst>
            <pc:docMk/>
            <pc:sldMk cId="1959609181" sldId="266"/>
            <ac:spMk id="15" creationId="{ECE3A3A7-1C94-F7D7-AB67-C54C2732DE8C}"/>
          </ac:spMkLst>
        </pc:spChg>
        <pc:spChg chg="add mod">
          <ac:chgData name="Ahsan Jalal" userId="916c0c1a-572c-4709-95d4-b9c6e28283ca" providerId="ADAL" clId="{33B34331-787A-44E1-9B60-89E57B865E20}" dt="2024-08-19T05:38:09.654" v="5052" actId="113"/>
          <ac:spMkLst>
            <pc:docMk/>
            <pc:sldMk cId="1959609181" sldId="266"/>
            <ac:spMk id="16" creationId="{59FBF2D6-7335-E4ED-467D-F8037B6BB993}"/>
          </ac:spMkLst>
        </pc:spChg>
        <pc:picChg chg="add mod">
          <ac:chgData name="Ahsan Jalal" userId="916c0c1a-572c-4709-95d4-b9c6e28283ca" providerId="ADAL" clId="{33B34331-787A-44E1-9B60-89E57B865E20}" dt="2024-08-12T08:40:41.428" v="1570" actId="1076"/>
          <ac:picMkLst>
            <pc:docMk/>
            <pc:sldMk cId="1959609181" sldId="266"/>
            <ac:picMk id="5" creationId="{599AA8B7-81B8-D579-963F-183D53EFDE24}"/>
          </ac:picMkLst>
        </pc:picChg>
        <pc:picChg chg="add mod">
          <ac:chgData name="Ahsan Jalal" userId="916c0c1a-572c-4709-95d4-b9c6e28283ca" providerId="ADAL" clId="{33B34331-787A-44E1-9B60-89E57B865E20}" dt="2024-08-12T08:40:50.777" v="1571" actId="1076"/>
          <ac:picMkLst>
            <pc:docMk/>
            <pc:sldMk cId="1959609181" sldId="266"/>
            <ac:picMk id="6" creationId="{1ED2758D-17B8-8D9D-35D0-8B1742A27EF8}"/>
          </ac:picMkLst>
        </pc:picChg>
        <pc:picChg chg="add mod">
          <ac:chgData name="Ahsan Jalal" userId="916c0c1a-572c-4709-95d4-b9c6e28283ca" providerId="ADAL" clId="{33B34331-787A-44E1-9B60-89E57B865E20}" dt="2024-08-12T08:40:38.476" v="1569" actId="1076"/>
          <ac:picMkLst>
            <pc:docMk/>
            <pc:sldMk cId="1959609181" sldId="266"/>
            <ac:picMk id="7" creationId="{6968B22F-1EEC-7A6F-1F1D-C6F7C434D72B}"/>
          </ac:picMkLst>
        </pc:picChg>
        <pc:picChg chg="add del mod">
          <ac:chgData name="Ahsan Jalal" userId="916c0c1a-572c-4709-95d4-b9c6e28283ca" providerId="ADAL" clId="{33B34331-787A-44E1-9B60-89E57B865E20}" dt="2024-08-12T08:40:01.951" v="1565" actId="478"/>
          <ac:picMkLst>
            <pc:docMk/>
            <pc:sldMk cId="1959609181" sldId="266"/>
            <ac:picMk id="9" creationId="{F9CC6315-5DAE-3771-DF66-89D55518468F}"/>
          </ac:picMkLst>
        </pc:picChg>
        <pc:picChg chg="add mod">
          <ac:chgData name="Ahsan Jalal" userId="916c0c1a-572c-4709-95d4-b9c6e28283ca" providerId="ADAL" clId="{33B34331-787A-44E1-9B60-89E57B865E20}" dt="2024-08-12T08:40:35.895" v="1568" actId="1076"/>
          <ac:picMkLst>
            <pc:docMk/>
            <pc:sldMk cId="1959609181" sldId="266"/>
            <ac:picMk id="11" creationId="{C0BF0947-6943-CF9C-6645-DAFEF78E8FCC}"/>
          </ac:picMkLst>
        </pc:picChg>
        <pc:cxnChg chg="add del">
          <ac:chgData name="Ahsan Jalal" userId="916c0c1a-572c-4709-95d4-b9c6e28283ca" providerId="ADAL" clId="{33B34331-787A-44E1-9B60-89E57B865E20}" dt="2024-08-12T08:44:08.577" v="1735" actId="11529"/>
          <ac:cxnSpMkLst>
            <pc:docMk/>
            <pc:sldMk cId="1959609181" sldId="266"/>
            <ac:cxnSpMk id="18" creationId="{E7C10C70-9DA1-6C10-69F0-6ED4780D90B6}"/>
          </ac:cxnSpMkLst>
        </pc:cxnChg>
        <pc:cxnChg chg="add del">
          <ac:chgData name="Ahsan Jalal" userId="916c0c1a-572c-4709-95d4-b9c6e28283ca" providerId="ADAL" clId="{33B34331-787A-44E1-9B60-89E57B865E20}" dt="2024-08-12T08:44:08.385" v="1734" actId="11529"/>
          <ac:cxnSpMkLst>
            <pc:docMk/>
            <pc:sldMk cId="1959609181" sldId="266"/>
            <ac:cxnSpMk id="20" creationId="{6CEF4F7A-ABD3-B565-ED69-DA9438651078}"/>
          </ac:cxnSpMkLst>
        </pc:cxnChg>
      </pc:sldChg>
      <pc:sldChg chg="addSp delSp modSp new mod">
        <pc:chgData name="Ahsan Jalal" userId="916c0c1a-572c-4709-95d4-b9c6e28283ca" providerId="ADAL" clId="{33B34331-787A-44E1-9B60-89E57B865E20}" dt="2024-08-12T11:12:46.987" v="3191" actId="1035"/>
        <pc:sldMkLst>
          <pc:docMk/>
          <pc:sldMk cId="614996483" sldId="267"/>
        </pc:sldMkLst>
        <pc:spChg chg="del">
          <ac:chgData name="Ahsan Jalal" userId="916c0c1a-572c-4709-95d4-b9c6e28283ca" providerId="ADAL" clId="{33B34331-787A-44E1-9B60-89E57B865E20}" dt="2024-08-12T10:22:38.388" v="2019" actId="478"/>
          <ac:spMkLst>
            <pc:docMk/>
            <pc:sldMk cId="614996483" sldId="267"/>
            <ac:spMk id="2" creationId="{650525A9-DD3F-D230-0C01-CE4D59DA358E}"/>
          </ac:spMkLst>
        </pc:spChg>
        <pc:spChg chg="del">
          <ac:chgData name="Ahsan Jalal" userId="916c0c1a-572c-4709-95d4-b9c6e28283ca" providerId="ADAL" clId="{33B34331-787A-44E1-9B60-89E57B865E20}" dt="2024-08-12T10:22:41.459" v="2020" actId="478"/>
          <ac:spMkLst>
            <pc:docMk/>
            <pc:sldMk cId="614996483" sldId="267"/>
            <ac:spMk id="3" creationId="{797C54D5-5C3B-6B3D-A87C-0797176A5FFF}"/>
          </ac:spMkLst>
        </pc:spChg>
        <pc:spChg chg="add mod">
          <ac:chgData name="Ahsan Jalal" userId="916c0c1a-572c-4709-95d4-b9c6e28283ca" providerId="ADAL" clId="{33B34331-787A-44E1-9B60-89E57B865E20}" dt="2024-08-12T10:36:23.835" v="2442" actId="1035"/>
          <ac:spMkLst>
            <pc:docMk/>
            <pc:sldMk cId="614996483" sldId="267"/>
            <ac:spMk id="4" creationId="{1B400D6E-0893-BAE7-242A-3DCD09B3B181}"/>
          </ac:spMkLst>
        </pc:spChg>
        <pc:spChg chg="add mod">
          <ac:chgData name="Ahsan Jalal" userId="916c0c1a-572c-4709-95d4-b9c6e28283ca" providerId="ADAL" clId="{33B34331-787A-44E1-9B60-89E57B865E20}" dt="2024-08-12T10:36:23.835" v="2442" actId="1035"/>
          <ac:spMkLst>
            <pc:docMk/>
            <pc:sldMk cId="614996483" sldId="267"/>
            <ac:spMk id="5" creationId="{BE3D7B5A-C4A9-03C7-6937-E72A349529BA}"/>
          </ac:spMkLst>
        </pc:spChg>
        <pc:spChg chg="add mod">
          <ac:chgData name="Ahsan Jalal" userId="916c0c1a-572c-4709-95d4-b9c6e28283ca" providerId="ADAL" clId="{33B34331-787A-44E1-9B60-89E57B865E20}" dt="2024-08-12T10:31:20.281" v="2343" actId="1036"/>
          <ac:spMkLst>
            <pc:docMk/>
            <pc:sldMk cId="614996483" sldId="267"/>
            <ac:spMk id="6" creationId="{CEFE5AE0-8339-E448-A4A9-6666DDF0F0F7}"/>
          </ac:spMkLst>
        </pc:spChg>
        <pc:spChg chg="add mod">
          <ac:chgData name="Ahsan Jalal" userId="916c0c1a-572c-4709-95d4-b9c6e28283ca" providerId="ADAL" clId="{33B34331-787A-44E1-9B60-89E57B865E20}" dt="2024-08-12T10:36:23.835" v="2442" actId="1035"/>
          <ac:spMkLst>
            <pc:docMk/>
            <pc:sldMk cId="614996483" sldId="267"/>
            <ac:spMk id="7" creationId="{FA73A225-D5BC-1F28-D616-596A5B69E000}"/>
          </ac:spMkLst>
        </pc:spChg>
        <pc:spChg chg="add mod">
          <ac:chgData name="Ahsan Jalal" userId="916c0c1a-572c-4709-95d4-b9c6e28283ca" providerId="ADAL" clId="{33B34331-787A-44E1-9B60-89E57B865E20}" dt="2024-08-12T10:36:23.835" v="2442" actId="1035"/>
          <ac:spMkLst>
            <pc:docMk/>
            <pc:sldMk cId="614996483" sldId="267"/>
            <ac:spMk id="8" creationId="{747D3888-57D9-D5C6-51D8-168F8A211F36}"/>
          </ac:spMkLst>
        </pc:spChg>
        <pc:spChg chg="add mod">
          <ac:chgData name="Ahsan Jalal" userId="916c0c1a-572c-4709-95d4-b9c6e28283ca" providerId="ADAL" clId="{33B34331-787A-44E1-9B60-89E57B865E20}" dt="2024-08-12T10:31:20.281" v="2343" actId="1036"/>
          <ac:spMkLst>
            <pc:docMk/>
            <pc:sldMk cId="614996483" sldId="267"/>
            <ac:spMk id="9" creationId="{2D4BF5E5-B458-B623-03BA-EF8E171B0EE5}"/>
          </ac:spMkLst>
        </pc:spChg>
        <pc:spChg chg="add mod">
          <ac:chgData name="Ahsan Jalal" userId="916c0c1a-572c-4709-95d4-b9c6e28283ca" providerId="ADAL" clId="{33B34331-787A-44E1-9B60-89E57B865E20}" dt="2024-08-12T10:36:11.782" v="2430" actId="1037"/>
          <ac:spMkLst>
            <pc:docMk/>
            <pc:sldMk cId="614996483" sldId="267"/>
            <ac:spMk id="10" creationId="{7B70E715-4293-462A-F0B8-1BF145144D88}"/>
          </ac:spMkLst>
        </pc:spChg>
        <pc:spChg chg="add mod">
          <ac:chgData name="Ahsan Jalal" userId="916c0c1a-572c-4709-95d4-b9c6e28283ca" providerId="ADAL" clId="{33B34331-787A-44E1-9B60-89E57B865E20}" dt="2024-08-12T10:36:11.782" v="2430" actId="1037"/>
          <ac:spMkLst>
            <pc:docMk/>
            <pc:sldMk cId="614996483" sldId="267"/>
            <ac:spMk id="11" creationId="{6C4CAF22-2E6B-D9F8-9416-CB0EB757DAB5}"/>
          </ac:spMkLst>
        </pc:spChg>
        <pc:spChg chg="add mod">
          <ac:chgData name="Ahsan Jalal" userId="916c0c1a-572c-4709-95d4-b9c6e28283ca" providerId="ADAL" clId="{33B34331-787A-44E1-9B60-89E57B865E20}" dt="2024-08-12T10:36:11.782" v="2430" actId="1037"/>
          <ac:spMkLst>
            <pc:docMk/>
            <pc:sldMk cId="614996483" sldId="267"/>
            <ac:spMk id="12" creationId="{150B1FB8-9E77-1259-0BB1-8F397592EDDC}"/>
          </ac:spMkLst>
        </pc:spChg>
        <pc:spChg chg="add mod">
          <ac:chgData name="Ahsan Jalal" userId="916c0c1a-572c-4709-95d4-b9c6e28283ca" providerId="ADAL" clId="{33B34331-787A-44E1-9B60-89E57B865E20}" dt="2024-08-12T10:36:11.782" v="2430" actId="1037"/>
          <ac:spMkLst>
            <pc:docMk/>
            <pc:sldMk cId="614996483" sldId="267"/>
            <ac:spMk id="13" creationId="{AD5DFFF3-BA4E-6E37-0D9E-DDD522DBB91C}"/>
          </ac:spMkLst>
        </pc:spChg>
        <pc:spChg chg="add mod">
          <ac:chgData name="Ahsan Jalal" userId="916c0c1a-572c-4709-95d4-b9c6e28283ca" providerId="ADAL" clId="{33B34331-787A-44E1-9B60-89E57B865E20}" dt="2024-08-12T10:36:11.782" v="2430" actId="1037"/>
          <ac:spMkLst>
            <pc:docMk/>
            <pc:sldMk cId="614996483" sldId="267"/>
            <ac:spMk id="14" creationId="{8D176322-70B4-0B86-CC3D-C24FA1B8BE11}"/>
          </ac:spMkLst>
        </pc:spChg>
        <pc:spChg chg="add mod">
          <ac:chgData name="Ahsan Jalal" userId="916c0c1a-572c-4709-95d4-b9c6e28283ca" providerId="ADAL" clId="{33B34331-787A-44E1-9B60-89E57B865E20}" dt="2024-08-12T10:35:31.229" v="2390" actId="1076"/>
          <ac:spMkLst>
            <pc:docMk/>
            <pc:sldMk cId="614996483" sldId="267"/>
            <ac:spMk id="15" creationId="{C86B6A11-87FE-F17E-6DAC-4001B3DFE50D}"/>
          </ac:spMkLst>
        </pc:spChg>
        <pc:spChg chg="add mod">
          <ac:chgData name="Ahsan Jalal" userId="916c0c1a-572c-4709-95d4-b9c6e28283ca" providerId="ADAL" clId="{33B34331-787A-44E1-9B60-89E57B865E20}" dt="2024-08-12T11:12:46.987" v="3191" actId="1035"/>
          <ac:spMkLst>
            <pc:docMk/>
            <pc:sldMk cId="614996483" sldId="267"/>
            <ac:spMk id="16" creationId="{3F6D922A-D574-B69B-0E4A-509B6E0F34CB}"/>
          </ac:spMkLst>
        </pc:spChg>
        <pc:spChg chg="add mod">
          <ac:chgData name="Ahsan Jalal" userId="916c0c1a-572c-4709-95d4-b9c6e28283ca" providerId="ADAL" clId="{33B34331-787A-44E1-9B60-89E57B865E20}" dt="2024-08-12T10:36:11.782" v="2430" actId="1037"/>
          <ac:spMkLst>
            <pc:docMk/>
            <pc:sldMk cId="614996483" sldId="267"/>
            <ac:spMk id="17" creationId="{42380876-D833-0AB7-AB1B-BD675AD8EB93}"/>
          </ac:spMkLst>
        </pc:spChg>
        <pc:spChg chg="add mod">
          <ac:chgData name="Ahsan Jalal" userId="916c0c1a-572c-4709-95d4-b9c6e28283ca" providerId="ADAL" clId="{33B34331-787A-44E1-9B60-89E57B865E20}" dt="2024-08-12T10:37:05.489" v="2457" actId="1076"/>
          <ac:spMkLst>
            <pc:docMk/>
            <pc:sldMk cId="614996483" sldId="267"/>
            <ac:spMk id="38" creationId="{D218EAD9-EAFB-BF6B-6112-5D6DC03B42FC}"/>
          </ac:spMkLst>
        </pc:spChg>
        <pc:spChg chg="add mod">
          <ac:chgData name="Ahsan Jalal" userId="916c0c1a-572c-4709-95d4-b9c6e28283ca" providerId="ADAL" clId="{33B34331-787A-44E1-9B60-89E57B865E20}" dt="2024-08-12T10:37:36.273" v="2474" actId="1035"/>
          <ac:spMkLst>
            <pc:docMk/>
            <pc:sldMk cId="614996483" sldId="267"/>
            <ac:spMk id="39" creationId="{AAD16F2E-C423-2811-2522-5663590E8341}"/>
          </ac:spMkLst>
        </pc:spChg>
        <pc:spChg chg="add mod">
          <ac:chgData name="Ahsan Jalal" userId="916c0c1a-572c-4709-95d4-b9c6e28283ca" providerId="ADAL" clId="{33B34331-787A-44E1-9B60-89E57B865E20}" dt="2024-08-12T11:12:31.570" v="3190" actId="1076"/>
          <ac:spMkLst>
            <pc:docMk/>
            <pc:sldMk cId="614996483" sldId="267"/>
            <ac:spMk id="53" creationId="{4940EC3E-43A9-FA0B-5718-A34E63FF4D97}"/>
          </ac:spMkLst>
        </pc:spChg>
        <pc:cxnChg chg="add mod">
          <ac:chgData name="Ahsan Jalal" userId="916c0c1a-572c-4709-95d4-b9c6e28283ca" providerId="ADAL" clId="{33B34331-787A-44E1-9B60-89E57B865E20}" dt="2024-08-12T10:36:23.835" v="2442" actId="1035"/>
          <ac:cxnSpMkLst>
            <pc:docMk/>
            <pc:sldMk cId="614996483" sldId="267"/>
            <ac:cxnSpMk id="19" creationId="{A89F91C4-A015-E42D-1AB4-928F7204039A}"/>
          </ac:cxnSpMkLst>
        </pc:cxnChg>
        <pc:cxnChg chg="add mod">
          <ac:chgData name="Ahsan Jalal" userId="916c0c1a-572c-4709-95d4-b9c6e28283ca" providerId="ADAL" clId="{33B34331-787A-44E1-9B60-89E57B865E20}" dt="2024-08-12T10:36:23.835" v="2442" actId="1035"/>
          <ac:cxnSpMkLst>
            <pc:docMk/>
            <pc:sldMk cId="614996483" sldId="267"/>
            <ac:cxnSpMk id="21" creationId="{829225F2-0F73-6478-DEC7-276E4791760F}"/>
          </ac:cxnSpMkLst>
        </pc:cxnChg>
        <pc:cxnChg chg="add mod">
          <ac:chgData name="Ahsan Jalal" userId="916c0c1a-572c-4709-95d4-b9c6e28283ca" providerId="ADAL" clId="{33B34331-787A-44E1-9B60-89E57B865E20}" dt="2024-08-12T10:36:23.835" v="2442" actId="1035"/>
          <ac:cxnSpMkLst>
            <pc:docMk/>
            <pc:sldMk cId="614996483" sldId="267"/>
            <ac:cxnSpMk id="24" creationId="{DCFBDE5A-3A38-1D08-2019-FBCA9903CBC5}"/>
          </ac:cxnSpMkLst>
        </pc:cxnChg>
        <pc:cxnChg chg="add mod">
          <ac:chgData name="Ahsan Jalal" userId="916c0c1a-572c-4709-95d4-b9c6e28283ca" providerId="ADAL" clId="{33B34331-787A-44E1-9B60-89E57B865E20}" dt="2024-08-12T10:36:27.029" v="2443" actId="14100"/>
          <ac:cxnSpMkLst>
            <pc:docMk/>
            <pc:sldMk cId="614996483" sldId="267"/>
            <ac:cxnSpMk id="26" creationId="{1AD1CF65-4102-CBD9-1314-96D2B87D49B1}"/>
          </ac:cxnSpMkLst>
        </pc:cxnChg>
        <pc:cxnChg chg="add mod">
          <ac:chgData name="Ahsan Jalal" userId="916c0c1a-572c-4709-95d4-b9c6e28283ca" providerId="ADAL" clId="{33B34331-787A-44E1-9B60-89E57B865E20}" dt="2024-08-12T10:31:20.281" v="2343" actId="1036"/>
          <ac:cxnSpMkLst>
            <pc:docMk/>
            <pc:sldMk cId="614996483" sldId="267"/>
            <ac:cxnSpMk id="29" creationId="{336F1063-D3B0-6A89-0FDC-0EFCEA94A1E8}"/>
          </ac:cxnSpMkLst>
        </pc:cxnChg>
        <pc:cxnChg chg="add mod">
          <ac:chgData name="Ahsan Jalal" userId="916c0c1a-572c-4709-95d4-b9c6e28283ca" providerId="ADAL" clId="{33B34331-787A-44E1-9B60-89E57B865E20}" dt="2024-08-12T10:36:11.782" v="2430" actId="1037"/>
          <ac:cxnSpMkLst>
            <pc:docMk/>
            <pc:sldMk cId="614996483" sldId="267"/>
            <ac:cxnSpMk id="31" creationId="{5598A911-C3AC-4D0B-58F5-B19ACC310FA0}"/>
          </ac:cxnSpMkLst>
        </pc:cxnChg>
        <pc:cxnChg chg="add del mod">
          <ac:chgData name="Ahsan Jalal" userId="916c0c1a-572c-4709-95d4-b9c6e28283ca" providerId="ADAL" clId="{33B34331-787A-44E1-9B60-89E57B865E20}" dt="2024-08-12T10:35:58.529" v="2404" actId="478"/>
          <ac:cxnSpMkLst>
            <pc:docMk/>
            <pc:sldMk cId="614996483" sldId="267"/>
            <ac:cxnSpMk id="33" creationId="{5EEF4813-73D5-E546-6E07-5F662D49E6A4}"/>
          </ac:cxnSpMkLst>
        </pc:cxnChg>
        <pc:cxnChg chg="add del mod">
          <ac:chgData name="Ahsan Jalal" userId="916c0c1a-572c-4709-95d4-b9c6e28283ca" providerId="ADAL" clId="{33B34331-787A-44E1-9B60-89E57B865E20}" dt="2024-08-12T10:35:36.658" v="2392" actId="478"/>
          <ac:cxnSpMkLst>
            <pc:docMk/>
            <pc:sldMk cId="614996483" sldId="267"/>
            <ac:cxnSpMk id="35" creationId="{69A270E2-D768-8ECC-F345-44D5CB93E799}"/>
          </ac:cxnSpMkLst>
        </pc:cxnChg>
        <pc:cxnChg chg="add mod">
          <ac:chgData name="Ahsan Jalal" userId="916c0c1a-572c-4709-95d4-b9c6e28283ca" providerId="ADAL" clId="{33B34331-787A-44E1-9B60-89E57B865E20}" dt="2024-08-12T10:37:09.469" v="2458" actId="14100"/>
          <ac:cxnSpMkLst>
            <pc:docMk/>
            <pc:sldMk cId="614996483" sldId="267"/>
            <ac:cxnSpMk id="43" creationId="{B627B4F7-6FB6-CCC3-1665-A30FE7625EAA}"/>
          </ac:cxnSpMkLst>
        </pc:cxnChg>
        <pc:cxnChg chg="add mod">
          <ac:chgData name="Ahsan Jalal" userId="916c0c1a-572c-4709-95d4-b9c6e28283ca" providerId="ADAL" clId="{33B34331-787A-44E1-9B60-89E57B865E20}" dt="2024-08-12T10:37:16.227" v="2460" actId="13822"/>
          <ac:cxnSpMkLst>
            <pc:docMk/>
            <pc:sldMk cId="614996483" sldId="267"/>
            <ac:cxnSpMk id="47" creationId="{72F49BBB-952B-63A1-2F56-C76B158B7471}"/>
          </ac:cxnSpMkLst>
        </pc:cxnChg>
        <pc:cxnChg chg="add mod">
          <ac:chgData name="Ahsan Jalal" userId="916c0c1a-572c-4709-95d4-b9c6e28283ca" providerId="ADAL" clId="{33B34331-787A-44E1-9B60-89E57B865E20}" dt="2024-08-12T10:37:41.351" v="2475" actId="208"/>
          <ac:cxnSpMkLst>
            <pc:docMk/>
            <pc:sldMk cId="614996483" sldId="267"/>
            <ac:cxnSpMk id="49" creationId="{AF24FC56-7885-26D3-91D6-8D202204AF1E}"/>
          </ac:cxnSpMkLst>
        </pc:cxnChg>
        <pc:cxnChg chg="add mod">
          <ac:chgData name="Ahsan Jalal" userId="916c0c1a-572c-4709-95d4-b9c6e28283ca" providerId="ADAL" clId="{33B34331-787A-44E1-9B60-89E57B865E20}" dt="2024-08-12T11:12:46.987" v="3191" actId="1035"/>
          <ac:cxnSpMkLst>
            <pc:docMk/>
            <pc:sldMk cId="614996483" sldId="267"/>
            <ac:cxnSpMk id="52" creationId="{6E34EFE4-FE09-B42C-9366-7B2561C7CD98}"/>
          </ac:cxnSpMkLst>
        </pc:cxnChg>
      </pc:sldChg>
      <pc:sldChg chg="addSp delSp modSp new mod">
        <pc:chgData name="Ahsan Jalal" userId="916c0c1a-572c-4709-95d4-b9c6e28283ca" providerId="ADAL" clId="{33B34331-787A-44E1-9B60-89E57B865E20}" dt="2024-08-12T10:45:18.860" v="2702" actId="1076"/>
        <pc:sldMkLst>
          <pc:docMk/>
          <pc:sldMk cId="414786641" sldId="268"/>
        </pc:sldMkLst>
        <pc:spChg chg="mod">
          <ac:chgData name="Ahsan Jalal" userId="916c0c1a-572c-4709-95d4-b9c6e28283ca" providerId="ADAL" clId="{33B34331-787A-44E1-9B60-89E57B865E20}" dt="2024-08-12T10:33:44.689" v="2389" actId="20577"/>
          <ac:spMkLst>
            <pc:docMk/>
            <pc:sldMk cId="414786641" sldId="268"/>
            <ac:spMk id="2" creationId="{14F765AC-BBBD-8216-0966-E250893B5A5F}"/>
          </ac:spMkLst>
        </pc:spChg>
        <pc:spChg chg="del">
          <ac:chgData name="Ahsan Jalal" userId="916c0c1a-572c-4709-95d4-b9c6e28283ca" providerId="ADAL" clId="{33B34331-787A-44E1-9B60-89E57B865E20}" dt="2024-08-12T10:39:00.238" v="2492" actId="478"/>
          <ac:spMkLst>
            <pc:docMk/>
            <pc:sldMk cId="414786641" sldId="268"/>
            <ac:spMk id="3" creationId="{D09B628B-BC72-CDFD-3591-D4E56D4DF355}"/>
          </ac:spMkLst>
        </pc:spChg>
        <pc:spChg chg="add del mod">
          <ac:chgData name="Ahsan Jalal" userId="916c0c1a-572c-4709-95d4-b9c6e28283ca" providerId="ADAL" clId="{33B34331-787A-44E1-9B60-89E57B865E20}" dt="2024-08-12T10:39:15.609" v="2494" actId="478"/>
          <ac:spMkLst>
            <pc:docMk/>
            <pc:sldMk cId="414786641" sldId="268"/>
            <ac:spMk id="4" creationId="{2D907DB7-D556-0357-E3EF-40225AD9F865}"/>
          </ac:spMkLst>
        </pc:spChg>
        <pc:spChg chg="add del mod">
          <ac:chgData name="Ahsan Jalal" userId="916c0c1a-572c-4709-95d4-b9c6e28283ca" providerId="ADAL" clId="{33B34331-787A-44E1-9B60-89E57B865E20}" dt="2024-08-12T10:39:15.609" v="2494" actId="478"/>
          <ac:spMkLst>
            <pc:docMk/>
            <pc:sldMk cId="414786641" sldId="268"/>
            <ac:spMk id="5" creationId="{1C5828A3-A8A9-2B86-F5CE-7D0DAAE98D71}"/>
          </ac:spMkLst>
        </pc:spChg>
        <pc:spChg chg="add del mod">
          <ac:chgData name="Ahsan Jalal" userId="916c0c1a-572c-4709-95d4-b9c6e28283ca" providerId="ADAL" clId="{33B34331-787A-44E1-9B60-89E57B865E20}" dt="2024-08-12T10:39:15.609" v="2494" actId="478"/>
          <ac:spMkLst>
            <pc:docMk/>
            <pc:sldMk cId="414786641" sldId="268"/>
            <ac:spMk id="6" creationId="{BAD68E84-6FEC-A6DF-E8F4-A5D29270ACDF}"/>
          </ac:spMkLst>
        </pc:spChg>
        <pc:spChg chg="add del mod">
          <ac:chgData name="Ahsan Jalal" userId="916c0c1a-572c-4709-95d4-b9c6e28283ca" providerId="ADAL" clId="{33B34331-787A-44E1-9B60-89E57B865E20}" dt="2024-08-12T10:39:15.609" v="2494" actId="478"/>
          <ac:spMkLst>
            <pc:docMk/>
            <pc:sldMk cId="414786641" sldId="268"/>
            <ac:spMk id="7" creationId="{64101896-F55A-6506-DFC8-981BE8F234C9}"/>
          </ac:spMkLst>
        </pc:spChg>
        <pc:spChg chg="add del mod">
          <ac:chgData name="Ahsan Jalal" userId="916c0c1a-572c-4709-95d4-b9c6e28283ca" providerId="ADAL" clId="{33B34331-787A-44E1-9B60-89E57B865E20}" dt="2024-08-12T10:39:15.609" v="2494" actId="478"/>
          <ac:spMkLst>
            <pc:docMk/>
            <pc:sldMk cId="414786641" sldId="268"/>
            <ac:spMk id="10" creationId="{2F54F3A2-F64D-527D-3C7A-D3053099B642}"/>
          </ac:spMkLst>
        </pc:spChg>
        <pc:spChg chg="add mod">
          <ac:chgData name="Ahsan Jalal" userId="916c0c1a-572c-4709-95d4-b9c6e28283ca" providerId="ADAL" clId="{33B34331-787A-44E1-9B60-89E57B865E20}" dt="2024-08-12T10:39:27.571" v="2497" actId="1076"/>
          <ac:spMkLst>
            <pc:docMk/>
            <pc:sldMk cId="414786641" sldId="268"/>
            <ac:spMk id="12" creationId="{E36CA89A-94C0-700C-393F-6D0EEB0213EA}"/>
          </ac:spMkLst>
        </pc:spChg>
        <pc:spChg chg="add mod">
          <ac:chgData name="Ahsan Jalal" userId="916c0c1a-572c-4709-95d4-b9c6e28283ca" providerId="ADAL" clId="{33B34331-787A-44E1-9B60-89E57B865E20}" dt="2024-08-12T10:39:27.571" v="2497" actId="1076"/>
          <ac:spMkLst>
            <pc:docMk/>
            <pc:sldMk cId="414786641" sldId="268"/>
            <ac:spMk id="13" creationId="{8FA96FC6-A4AE-FFDE-C9B3-45ED1CBAD49D}"/>
          </ac:spMkLst>
        </pc:spChg>
        <pc:spChg chg="add mod">
          <ac:chgData name="Ahsan Jalal" userId="916c0c1a-572c-4709-95d4-b9c6e28283ca" providerId="ADAL" clId="{33B34331-787A-44E1-9B60-89E57B865E20}" dt="2024-08-12T10:39:34.003" v="2510" actId="1037"/>
          <ac:spMkLst>
            <pc:docMk/>
            <pc:sldMk cId="414786641" sldId="268"/>
            <ac:spMk id="14" creationId="{AED4CD4D-B1AD-04E4-4081-98921A6A3E80}"/>
          </ac:spMkLst>
        </pc:spChg>
        <pc:spChg chg="add mod">
          <ac:chgData name="Ahsan Jalal" userId="916c0c1a-572c-4709-95d4-b9c6e28283ca" providerId="ADAL" clId="{33B34331-787A-44E1-9B60-89E57B865E20}" dt="2024-08-12T10:39:49.141" v="2521" actId="20577"/>
          <ac:spMkLst>
            <pc:docMk/>
            <pc:sldMk cId="414786641" sldId="268"/>
            <ac:spMk id="15" creationId="{4DA626B8-CF30-BFC9-7AC0-7167ED393D37}"/>
          </ac:spMkLst>
        </pc:spChg>
        <pc:spChg chg="add del mod">
          <ac:chgData name="Ahsan Jalal" userId="916c0c1a-572c-4709-95d4-b9c6e28283ca" providerId="ADAL" clId="{33B34331-787A-44E1-9B60-89E57B865E20}" dt="2024-08-12T10:39:41.979" v="2511" actId="478"/>
          <ac:spMkLst>
            <pc:docMk/>
            <pc:sldMk cId="414786641" sldId="268"/>
            <ac:spMk id="16" creationId="{885BBD42-0559-8EA2-AD17-2C0BB05135C8}"/>
          </ac:spMkLst>
        </pc:spChg>
        <pc:spChg chg="add mod">
          <ac:chgData name="Ahsan Jalal" userId="916c0c1a-572c-4709-95d4-b9c6e28283ca" providerId="ADAL" clId="{33B34331-787A-44E1-9B60-89E57B865E20}" dt="2024-08-12T10:45:10.308" v="2695" actId="20577"/>
          <ac:spMkLst>
            <pc:docMk/>
            <pc:sldMk cId="414786641" sldId="268"/>
            <ac:spMk id="19" creationId="{D5B7532C-B79C-594F-5BAF-0965012F56E7}"/>
          </ac:spMkLst>
        </pc:spChg>
        <pc:spChg chg="add mod">
          <ac:chgData name="Ahsan Jalal" userId="916c0c1a-572c-4709-95d4-b9c6e28283ca" providerId="ADAL" clId="{33B34331-787A-44E1-9B60-89E57B865E20}" dt="2024-08-12T10:40:16.979" v="2529" actId="1035"/>
          <ac:spMkLst>
            <pc:docMk/>
            <pc:sldMk cId="414786641" sldId="268"/>
            <ac:spMk id="22" creationId="{28730D48-2974-A488-8F00-06DE6CA96A40}"/>
          </ac:spMkLst>
        </pc:spChg>
        <pc:spChg chg="add mod">
          <ac:chgData name="Ahsan Jalal" userId="916c0c1a-572c-4709-95d4-b9c6e28283ca" providerId="ADAL" clId="{33B34331-787A-44E1-9B60-89E57B865E20}" dt="2024-08-12T10:41:04.861" v="2605" actId="20577"/>
          <ac:spMkLst>
            <pc:docMk/>
            <pc:sldMk cId="414786641" sldId="268"/>
            <ac:spMk id="25" creationId="{1A7DB87D-16BC-5E1C-9C2E-1E77FAE1E1A8}"/>
          </ac:spMkLst>
        </pc:spChg>
        <pc:spChg chg="add mod">
          <ac:chgData name="Ahsan Jalal" userId="916c0c1a-572c-4709-95d4-b9c6e28283ca" providerId="ADAL" clId="{33B34331-787A-44E1-9B60-89E57B865E20}" dt="2024-08-12T10:42:53.195" v="2672" actId="20577"/>
          <ac:spMkLst>
            <pc:docMk/>
            <pc:sldMk cId="414786641" sldId="268"/>
            <ac:spMk id="26" creationId="{B6E500D7-0984-B4DB-DC7F-542A246EDB10}"/>
          </ac:spMkLst>
        </pc:spChg>
        <pc:spChg chg="add mod">
          <ac:chgData name="Ahsan Jalal" userId="916c0c1a-572c-4709-95d4-b9c6e28283ca" providerId="ADAL" clId="{33B34331-787A-44E1-9B60-89E57B865E20}" dt="2024-08-12T10:45:18.860" v="2702" actId="1076"/>
          <ac:spMkLst>
            <pc:docMk/>
            <pc:sldMk cId="414786641" sldId="268"/>
            <ac:spMk id="27" creationId="{E57B4BE7-B189-6614-9FAB-C63CD92978DC}"/>
          </ac:spMkLst>
        </pc:spChg>
        <pc:cxnChg chg="add del mod">
          <ac:chgData name="Ahsan Jalal" userId="916c0c1a-572c-4709-95d4-b9c6e28283ca" providerId="ADAL" clId="{33B34331-787A-44E1-9B60-89E57B865E20}" dt="2024-08-12T10:39:15.609" v="2494" actId="478"/>
          <ac:cxnSpMkLst>
            <pc:docMk/>
            <pc:sldMk cId="414786641" sldId="268"/>
            <ac:cxnSpMk id="8" creationId="{42B98F19-AB23-B9DE-D6A0-C3493A6C24A1}"/>
          </ac:cxnSpMkLst>
        </pc:cxnChg>
        <pc:cxnChg chg="add del mod">
          <ac:chgData name="Ahsan Jalal" userId="916c0c1a-572c-4709-95d4-b9c6e28283ca" providerId="ADAL" clId="{33B34331-787A-44E1-9B60-89E57B865E20}" dt="2024-08-12T10:39:15.609" v="2494" actId="478"/>
          <ac:cxnSpMkLst>
            <pc:docMk/>
            <pc:sldMk cId="414786641" sldId="268"/>
            <ac:cxnSpMk id="9" creationId="{A3F66146-E4C1-51A7-D11D-5332B149610E}"/>
          </ac:cxnSpMkLst>
        </pc:cxnChg>
        <pc:cxnChg chg="add del mod">
          <ac:chgData name="Ahsan Jalal" userId="916c0c1a-572c-4709-95d4-b9c6e28283ca" providerId="ADAL" clId="{33B34331-787A-44E1-9B60-89E57B865E20}" dt="2024-08-12T10:39:15.609" v="2494" actId="478"/>
          <ac:cxnSpMkLst>
            <pc:docMk/>
            <pc:sldMk cId="414786641" sldId="268"/>
            <ac:cxnSpMk id="11" creationId="{0C18BCCD-9925-50E9-554F-4013573FE9E1}"/>
          </ac:cxnSpMkLst>
        </pc:cxnChg>
        <pc:cxnChg chg="add mod">
          <ac:chgData name="Ahsan Jalal" userId="916c0c1a-572c-4709-95d4-b9c6e28283ca" providerId="ADAL" clId="{33B34331-787A-44E1-9B60-89E57B865E20}" dt="2024-08-12T10:39:27.571" v="2497" actId="1076"/>
          <ac:cxnSpMkLst>
            <pc:docMk/>
            <pc:sldMk cId="414786641" sldId="268"/>
            <ac:cxnSpMk id="17" creationId="{F8D1D8D3-B52E-7446-1D1A-3C430FD69751}"/>
          </ac:cxnSpMkLst>
        </pc:cxnChg>
        <pc:cxnChg chg="add mod">
          <ac:chgData name="Ahsan Jalal" userId="916c0c1a-572c-4709-95d4-b9c6e28283ca" providerId="ADAL" clId="{33B34331-787A-44E1-9B60-89E57B865E20}" dt="2024-08-12T10:39:34.003" v="2510" actId="1037"/>
          <ac:cxnSpMkLst>
            <pc:docMk/>
            <pc:sldMk cId="414786641" sldId="268"/>
            <ac:cxnSpMk id="18" creationId="{4E4FC713-0F55-BA4B-4C99-C333C813BD27}"/>
          </ac:cxnSpMkLst>
        </pc:cxnChg>
        <pc:cxnChg chg="add mod">
          <ac:chgData name="Ahsan Jalal" userId="916c0c1a-572c-4709-95d4-b9c6e28283ca" providerId="ADAL" clId="{33B34331-787A-44E1-9B60-89E57B865E20}" dt="2024-08-12T10:45:09.895" v="2694" actId="14100"/>
          <ac:cxnSpMkLst>
            <pc:docMk/>
            <pc:sldMk cId="414786641" sldId="268"/>
            <ac:cxnSpMk id="20" creationId="{6E1A3DF7-A7D7-CC0E-6F95-0BB4AE2FB972}"/>
          </ac:cxnSpMkLst>
        </pc:cxnChg>
        <pc:cxnChg chg="add mod">
          <ac:chgData name="Ahsan Jalal" userId="916c0c1a-572c-4709-95d4-b9c6e28283ca" providerId="ADAL" clId="{33B34331-787A-44E1-9B60-89E57B865E20}" dt="2024-08-12T10:45:09.895" v="2694" actId="14100"/>
          <ac:cxnSpMkLst>
            <pc:docMk/>
            <pc:sldMk cId="414786641" sldId="268"/>
            <ac:cxnSpMk id="24" creationId="{384F93B8-BE3F-BD1B-D066-C4BF9DAF9DA0}"/>
          </ac:cxnSpMkLst>
        </pc:cxnChg>
      </pc:sldChg>
      <pc:sldChg chg="addSp delSp modSp new mod">
        <pc:chgData name="Ahsan Jalal" userId="916c0c1a-572c-4709-95d4-b9c6e28283ca" providerId="ADAL" clId="{33B34331-787A-44E1-9B60-89E57B865E20}" dt="2024-08-12T10:59:19.696" v="2926" actId="20577"/>
        <pc:sldMkLst>
          <pc:docMk/>
          <pc:sldMk cId="373795305" sldId="269"/>
        </pc:sldMkLst>
        <pc:spChg chg="mod">
          <ac:chgData name="Ahsan Jalal" userId="916c0c1a-572c-4709-95d4-b9c6e28283ca" providerId="ADAL" clId="{33B34331-787A-44E1-9B60-89E57B865E20}" dt="2024-08-12T10:46:30.413" v="2725" actId="2711"/>
          <ac:spMkLst>
            <pc:docMk/>
            <pc:sldMk cId="373795305" sldId="269"/>
            <ac:spMk id="2" creationId="{7CF6B9AE-42E1-5F0E-F9FA-477C963F5BCA}"/>
          </ac:spMkLst>
        </pc:spChg>
        <pc:spChg chg="del">
          <ac:chgData name="Ahsan Jalal" userId="916c0c1a-572c-4709-95d4-b9c6e28283ca" providerId="ADAL" clId="{33B34331-787A-44E1-9B60-89E57B865E20}" dt="2024-08-12T10:46:36.598" v="2726" actId="478"/>
          <ac:spMkLst>
            <pc:docMk/>
            <pc:sldMk cId="373795305" sldId="269"/>
            <ac:spMk id="3" creationId="{1199B282-091F-B475-E7B3-74837A6AAE52}"/>
          </ac:spMkLst>
        </pc:spChg>
        <pc:spChg chg="add mod">
          <ac:chgData name="Ahsan Jalal" userId="916c0c1a-572c-4709-95d4-b9c6e28283ca" providerId="ADAL" clId="{33B34331-787A-44E1-9B60-89E57B865E20}" dt="2024-08-12T10:48:44.834" v="2745" actId="1076"/>
          <ac:spMkLst>
            <pc:docMk/>
            <pc:sldMk cId="373795305" sldId="269"/>
            <ac:spMk id="8" creationId="{83F04049-8479-1656-F04A-85AE09F37098}"/>
          </ac:spMkLst>
        </pc:spChg>
        <pc:spChg chg="add mod">
          <ac:chgData name="Ahsan Jalal" userId="916c0c1a-572c-4709-95d4-b9c6e28283ca" providerId="ADAL" clId="{33B34331-787A-44E1-9B60-89E57B865E20}" dt="2024-08-12T10:52:41.453" v="2849" actId="1076"/>
          <ac:spMkLst>
            <pc:docMk/>
            <pc:sldMk cId="373795305" sldId="269"/>
            <ac:spMk id="9" creationId="{16F0FB8C-3579-860E-2628-7EA5ED4774DD}"/>
          </ac:spMkLst>
        </pc:spChg>
        <pc:spChg chg="add del">
          <ac:chgData name="Ahsan Jalal" userId="916c0c1a-572c-4709-95d4-b9c6e28283ca" providerId="ADAL" clId="{33B34331-787A-44E1-9B60-89E57B865E20}" dt="2024-08-12T10:49:17.933" v="2766" actId="478"/>
          <ac:spMkLst>
            <pc:docMk/>
            <pc:sldMk cId="373795305" sldId="269"/>
            <ac:spMk id="10" creationId="{2117AFDD-271A-2807-7E8E-AF1E121A1B18}"/>
          </ac:spMkLst>
        </pc:spChg>
        <pc:spChg chg="add mod">
          <ac:chgData name="Ahsan Jalal" userId="916c0c1a-572c-4709-95d4-b9c6e28283ca" providerId="ADAL" clId="{33B34331-787A-44E1-9B60-89E57B865E20}" dt="2024-08-12T10:49:33.521" v="2768" actId="207"/>
          <ac:spMkLst>
            <pc:docMk/>
            <pc:sldMk cId="373795305" sldId="269"/>
            <ac:spMk id="11" creationId="{8173F44C-5027-689B-7C60-1224BC68167F}"/>
          </ac:spMkLst>
        </pc:spChg>
        <pc:spChg chg="add mod">
          <ac:chgData name="Ahsan Jalal" userId="916c0c1a-572c-4709-95d4-b9c6e28283ca" providerId="ADAL" clId="{33B34331-787A-44E1-9B60-89E57B865E20}" dt="2024-08-12T10:50:06.848" v="2792" actId="14100"/>
          <ac:spMkLst>
            <pc:docMk/>
            <pc:sldMk cId="373795305" sldId="269"/>
            <ac:spMk id="12" creationId="{BD0F2457-E142-7BE7-B5FC-ABC2E292C3D6}"/>
          </ac:spMkLst>
        </pc:spChg>
        <pc:spChg chg="add del">
          <ac:chgData name="Ahsan Jalal" userId="916c0c1a-572c-4709-95d4-b9c6e28283ca" providerId="ADAL" clId="{33B34331-787A-44E1-9B60-89E57B865E20}" dt="2024-08-12T10:50:27.030" v="2796" actId="478"/>
          <ac:spMkLst>
            <pc:docMk/>
            <pc:sldMk cId="373795305" sldId="269"/>
            <ac:spMk id="13" creationId="{3C462AA7-D655-1AC6-DCA5-3ED680572C65}"/>
          </ac:spMkLst>
        </pc:spChg>
        <pc:spChg chg="add del">
          <ac:chgData name="Ahsan Jalal" userId="916c0c1a-572c-4709-95d4-b9c6e28283ca" providerId="ADAL" clId="{33B34331-787A-44E1-9B60-89E57B865E20}" dt="2024-08-12T10:50:26.090" v="2795" actId="478"/>
          <ac:spMkLst>
            <pc:docMk/>
            <pc:sldMk cId="373795305" sldId="269"/>
            <ac:spMk id="14" creationId="{B141BCB6-4C81-B2F1-A533-C7A5DC53CBA5}"/>
          </ac:spMkLst>
        </pc:spChg>
        <pc:spChg chg="add mod">
          <ac:chgData name="Ahsan Jalal" userId="916c0c1a-572c-4709-95d4-b9c6e28283ca" providerId="ADAL" clId="{33B34331-787A-44E1-9B60-89E57B865E20}" dt="2024-08-12T10:51:50.578" v="2837" actId="207"/>
          <ac:spMkLst>
            <pc:docMk/>
            <pc:sldMk cId="373795305" sldId="269"/>
            <ac:spMk id="15" creationId="{581E5434-B660-241F-BB7A-C268A668782F}"/>
          </ac:spMkLst>
        </pc:spChg>
        <pc:spChg chg="add mod">
          <ac:chgData name="Ahsan Jalal" userId="916c0c1a-572c-4709-95d4-b9c6e28283ca" providerId="ADAL" clId="{33B34331-787A-44E1-9B60-89E57B865E20}" dt="2024-08-12T10:51:23.246" v="2814"/>
          <ac:spMkLst>
            <pc:docMk/>
            <pc:sldMk cId="373795305" sldId="269"/>
            <ac:spMk id="16" creationId="{08D7B8FF-BF72-36F4-079A-6314000E6826}"/>
          </ac:spMkLst>
        </pc:spChg>
        <pc:spChg chg="add mod">
          <ac:chgData name="Ahsan Jalal" userId="916c0c1a-572c-4709-95d4-b9c6e28283ca" providerId="ADAL" clId="{33B34331-787A-44E1-9B60-89E57B865E20}" dt="2024-08-12T10:51:31.709" v="2825" actId="207"/>
          <ac:spMkLst>
            <pc:docMk/>
            <pc:sldMk cId="373795305" sldId="269"/>
            <ac:spMk id="17" creationId="{554ED2C1-C644-2458-B1D2-5FA04DF54B0C}"/>
          </ac:spMkLst>
        </pc:spChg>
        <pc:spChg chg="add mod">
          <ac:chgData name="Ahsan Jalal" userId="916c0c1a-572c-4709-95d4-b9c6e28283ca" providerId="ADAL" clId="{33B34331-787A-44E1-9B60-89E57B865E20}" dt="2024-08-12T10:51:38.669" v="2833" actId="207"/>
          <ac:spMkLst>
            <pc:docMk/>
            <pc:sldMk cId="373795305" sldId="269"/>
            <ac:spMk id="18" creationId="{76F588F8-25A2-6147-AEE1-563F26B0D2E4}"/>
          </ac:spMkLst>
        </pc:spChg>
        <pc:spChg chg="add mod">
          <ac:chgData name="Ahsan Jalal" userId="916c0c1a-572c-4709-95d4-b9c6e28283ca" providerId="ADAL" clId="{33B34331-787A-44E1-9B60-89E57B865E20}" dt="2024-08-12T10:52:07.008" v="2843" actId="113"/>
          <ac:spMkLst>
            <pc:docMk/>
            <pc:sldMk cId="373795305" sldId="269"/>
            <ac:spMk id="19" creationId="{C8A11F99-97CF-34AA-9BF1-5F89C02B4536}"/>
          </ac:spMkLst>
        </pc:spChg>
        <pc:spChg chg="add mod">
          <ac:chgData name="Ahsan Jalal" userId="916c0c1a-572c-4709-95d4-b9c6e28283ca" providerId="ADAL" clId="{33B34331-787A-44E1-9B60-89E57B865E20}" dt="2024-08-12T10:52:15.411" v="2845" actId="1076"/>
          <ac:spMkLst>
            <pc:docMk/>
            <pc:sldMk cId="373795305" sldId="269"/>
            <ac:spMk id="20" creationId="{E691164D-D536-A537-D51F-256B1B5762A4}"/>
          </ac:spMkLst>
        </pc:spChg>
        <pc:spChg chg="add mod">
          <ac:chgData name="Ahsan Jalal" userId="916c0c1a-572c-4709-95d4-b9c6e28283ca" providerId="ADAL" clId="{33B34331-787A-44E1-9B60-89E57B865E20}" dt="2024-08-12T10:59:19.696" v="2926" actId="20577"/>
          <ac:spMkLst>
            <pc:docMk/>
            <pc:sldMk cId="373795305" sldId="269"/>
            <ac:spMk id="37" creationId="{A2F3CB6D-0604-D00B-0624-00DF74D0CF21}"/>
          </ac:spMkLst>
        </pc:spChg>
        <pc:picChg chg="add mod">
          <ac:chgData name="Ahsan Jalal" userId="916c0c1a-572c-4709-95d4-b9c6e28283ca" providerId="ADAL" clId="{33B34331-787A-44E1-9B60-89E57B865E20}" dt="2024-08-12T10:47:50.025" v="2728" actId="1076"/>
          <ac:picMkLst>
            <pc:docMk/>
            <pc:sldMk cId="373795305" sldId="269"/>
            <ac:picMk id="5" creationId="{05CBE60D-0761-3ECD-0323-957FF97369C1}"/>
          </ac:picMkLst>
        </pc:picChg>
        <pc:picChg chg="add mod">
          <ac:chgData name="Ahsan Jalal" userId="916c0c1a-572c-4709-95d4-b9c6e28283ca" providerId="ADAL" clId="{33B34331-787A-44E1-9B60-89E57B865E20}" dt="2024-08-12T10:48:35.491" v="2730" actId="1076"/>
          <ac:picMkLst>
            <pc:docMk/>
            <pc:sldMk cId="373795305" sldId="269"/>
            <ac:picMk id="7" creationId="{ED141431-244E-6D6D-9019-B05EE7640263}"/>
          </ac:picMkLst>
        </pc:picChg>
        <pc:cxnChg chg="add mod">
          <ac:chgData name="Ahsan Jalal" userId="916c0c1a-572c-4709-95d4-b9c6e28283ca" providerId="ADAL" clId="{33B34331-787A-44E1-9B60-89E57B865E20}" dt="2024-08-12T10:52:24.218" v="2847" actId="13822"/>
          <ac:cxnSpMkLst>
            <pc:docMk/>
            <pc:sldMk cId="373795305" sldId="269"/>
            <ac:cxnSpMk id="22" creationId="{DD0B9324-E9A1-EF8D-4831-247CE9EFF6CE}"/>
          </ac:cxnSpMkLst>
        </pc:cxnChg>
        <pc:cxnChg chg="add del">
          <ac:chgData name="Ahsan Jalal" userId="916c0c1a-572c-4709-95d4-b9c6e28283ca" providerId="ADAL" clId="{33B34331-787A-44E1-9B60-89E57B865E20}" dt="2024-08-12T10:52:43.104" v="2850" actId="478"/>
          <ac:cxnSpMkLst>
            <pc:docMk/>
            <pc:sldMk cId="373795305" sldId="269"/>
            <ac:cxnSpMk id="24" creationId="{EC0E8C71-1E61-D6BB-89A5-BD3E47A6ED7C}"/>
          </ac:cxnSpMkLst>
        </pc:cxnChg>
        <pc:cxnChg chg="add del mod">
          <ac:chgData name="Ahsan Jalal" userId="916c0c1a-572c-4709-95d4-b9c6e28283ca" providerId="ADAL" clId="{33B34331-787A-44E1-9B60-89E57B865E20}" dt="2024-08-12T10:52:55.161" v="2855" actId="478"/>
          <ac:cxnSpMkLst>
            <pc:docMk/>
            <pc:sldMk cId="373795305" sldId="269"/>
            <ac:cxnSpMk id="26" creationId="{D626D4D0-4AE5-5CA1-D839-BF79D002366C}"/>
          </ac:cxnSpMkLst>
        </pc:cxnChg>
        <pc:cxnChg chg="add mod">
          <ac:chgData name="Ahsan Jalal" userId="916c0c1a-572c-4709-95d4-b9c6e28283ca" providerId="ADAL" clId="{33B34331-787A-44E1-9B60-89E57B865E20}" dt="2024-08-12T10:53:12.735" v="2858" actId="13822"/>
          <ac:cxnSpMkLst>
            <pc:docMk/>
            <pc:sldMk cId="373795305" sldId="269"/>
            <ac:cxnSpMk id="31" creationId="{408CEBF3-F5FE-F2A0-1EB2-AB2C7593428E}"/>
          </ac:cxnSpMkLst>
        </pc:cxnChg>
        <pc:cxnChg chg="add del mod">
          <ac:chgData name="Ahsan Jalal" userId="916c0c1a-572c-4709-95d4-b9c6e28283ca" providerId="ADAL" clId="{33B34331-787A-44E1-9B60-89E57B865E20}" dt="2024-08-12T10:54:02.386" v="2861" actId="478"/>
          <ac:cxnSpMkLst>
            <pc:docMk/>
            <pc:sldMk cId="373795305" sldId="269"/>
            <ac:cxnSpMk id="34" creationId="{D5CE7646-F990-E994-6FF5-9028EB6216D6}"/>
          </ac:cxnSpMkLst>
        </pc:cxnChg>
        <pc:cxnChg chg="add mod">
          <ac:chgData name="Ahsan Jalal" userId="916c0c1a-572c-4709-95d4-b9c6e28283ca" providerId="ADAL" clId="{33B34331-787A-44E1-9B60-89E57B865E20}" dt="2024-08-12T10:54:09.294" v="2863" actId="13822"/>
          <ac:cxnSpMkLst>
            <pc:docMk/>
            <pc:sldMk cId="373795305" sldId="269"/>
            <ac:cxnSpMk id="36" creationId="{3D09B348-0405-0129-FA1D-F757D5667401}"/>
          </ac:cxnSpMkLst>
        </pc:cxnChg>
      </pc:sldChg>
      <pc:sldChg chg="addSp delSp modSp add mod">
        <pc:chgData name="Ahsan Jalal" userId="916c0c1a-572c-4709-95d4-b9c6e28283ca" providerId="ADAL" clId="{33B34331-787A-44E1-9B60-89E57B865E20}" dt="2024-08-12T11:08:37.135" v="3144" actId="20577"/>
        <pc:sldMkLst>
          <pc:docMk/>
          <pc:sldMk cId="2514996161" sldId="270"/>
        </pc:sldMkLst>
        <pc:spChg chg="mod">
          <ac:chgData name="Ahsan Jalal" userId="916c0c1a-572c-4709-95d4-b9c6e28283ca" providerId="ADAL" clId="{33B34331-787A-44E1-9B60-89E57B865E20}" dt="2024-08-12T11:08:37.135" v="3144" actId="20577"/>
          <ac:spMkLst>
            <pc:docMk/>
            <pc:sldMk cId="2514996161" sldId="270"/>
            <ac:spMk id="2" creationId="{7CF6B9AE-42E1-5F0E-F9FA-477C963F5BCA}"/>
          </ac:spMkLst>
        </pc:spChg>
        <pc:spChg chg="mod">
          <ac:chgData name="Ahsan Jalal" userId="916c0c1a-572c-4709-95d4-b9c6e28283ca" providerId="ADAL" clId="{33B34331-787A-44E1-9B60-89E57B865E20}" dt="2024-08-12T11:01:38.706" v="2973" actId="1076"/>
          <ac:spMkLst>
            <pc:docMk/>
            <pc:sldMk cId="2514996161" sldId="270"/>
            <ac:spMk id="8" creationId="{83F04049-8479-1656-F04A-85AE09F37098}"/>
          </ac:spMkLst>
        </pc:spChg>
        <pc:spChg chg="mod">
          <ac:chgData name="Ahsan Jalal" userId="916c0c1a-572c-4709-95d4-b9c6e28283ca" providerId="ADAL" clId="{33B34331-787A-44E1-9B60-89E57B865E20}" dt="2024-08-12T11:01:53.591" v="2976" actId="1076"/>
          <ac:spMkLst>
            <pc:docMk/>
            <pc:sldMk cId="2514996161" sldId="270"/>
            <ac:spMk id="9" creationId="{16F0FB8C-3579-860E-2628-7EA5ED4774DD}"/>
          </ac:spMkLst>
        </pc:spChg>
        <pc:spChg chg="mod">
          <ac:chgData name="Ahsan Jalal" userId="916c0c1a-572c-4709-95d4-b9c6e28283ca" providerId="ADAL" clId="{33B34331-787A-44E1-9B60-89E57B865E20}" dt="2024-08-12T11:05:33.956" v="3053" actId="14100"/>
          <ac:spMkLst>
            <pc:docMk/>
            <pc:sldMk cId="2514996161" sldId="270"/>
            <ac:spMk id="11" creationId="{8173F44C-5027-689B-7C60-1224BC68167F}"/>
          </ac:spMkLst>
        </pc:spChg>
        <pc:spChg chg="mod">
          <ac:chgData name="Ahsan Jalal" userId="916c0c1a-572c-4709-95d4-b9c6e28283ca" providerId="ADAL" clId="{33B34331-787A-44E1-9B60-89E57B865E20}" dt="2024-08-12T11:03:18.302" v="3006" actId="1076"/>
          <ac:spMkLst>
            <pc:docMk/>
            <pc:sldMk cId="2514996161" sldId="270"/>
            <ac:spMk id="12" creationId="{BD0F2457-E142-7BE7-B5FC-ABC2E292C3D6}"/>
          </ac:spMkLst>
        </pc:spChg>
        <pc:spChg chg="add mod">
          <ac:chgData name="Ahsan Jalal" userId="916c0c1a-572c-4709-95d4-b9c6e28283ca" providerId="ADAL" clId="{33B34331-787A-44E1-9B60-89E57B865E20}" dt="2024-08-12T11:02:18.357" v="2985" actId="20577"/>
          <ac:spMkLst>
            <pc:docMk/>
            <pc:sldMk cId="2514996161" sldId="270"/>
            <ac:spMk id="13" creationId="{C260B5D2-083A-E3B0-8DA6-B2885B8B62EE}"/>
          </ac:spMkLst>
        </pc:spChg>
        <pc:spChg chg="mod">
          <ac:chgData name="Ahsan Jalal" userId="916c0c1a-572c-4709-95d4-b9c6e28283ca" providerId="ADAL" clId="{33B34331-787A-44E1-9B60-89E57B865E20}" dt="2024-08-12T11:03:43.560" v="3011" actId="6549"/>
          <ac:spMkLst>
            <pc:docMk/>
            <pc:sldMk cId="2514996161" sldId="270"/>
            <ac:spMk id="15" creationId="{581E5434-B660-241F-BB7A-C268A668782F}"/>
          </ac:spMkLst>
        </pc:spChg>
        <pc:spChg chg="mod">
          <ac:chgData name="Ahsan Jalal" userId="916c0c1a-572c-4709-95d4-b9c6e28283ca" providerId="ADAL" clId="{33B34331-787A-44E1-9B60-89E57B865E20}" dt="2024-08-12T11:07:52.284" v="3136" actId="1036"/>
          <ac:spMkLst>
            <pc:docMk/>
            <pc:sldMk cId="2514996161" sldId="270"/>
            <ac:spMk id="16" creationId="{08D7B8FF-BF72-36F4-079A-6314000E6826}"/>
          </ac:spMkLst>
        </pc:spChg>
        <pc:spChg chg="mod">
          <ac:chgData name="Ahsan Jalal" userId="916c0c1a-572c-4709-95d4-b9c6e28283ca" providerId="ADAL" clId="{33B34331-787A-44E1-9B60-89E57B865E20}" dt="2024-08-12T11:08:04.670" v="3139" actId="1036"/>
          <ac:spMkLst>
            <pc:docMk/>
            <pc:sldMk cId="2514996161" sldId="270"/>
            <ac:spMk id="17" creationId="{554ED2C1-C644-2458-B1D2-5FA04DF54B0C}"/>
          </ac:spMkLst>
        </pc:spChg>
        <pc:spChg chg="mod">
          <ac:chgData name="Ahsan Jalal" userId="916c0c1a-572c-4709-95d4-b9c6e28283ca" providerId="ADAL" clId="{33B34331-787A-44E1-9B60-89E57B865E20}" dt="2024-08-12T11:08:18.146" v="3142" actId="1076"/>
          <ac:spMkLst>
            <pc:docMk/>
            <pc:sldMk cId="2514996161" sldId="270"/>
            <ac:spMk id="18" creationId="{76F588F8-25A2-6147-AEE1-563F26B0D2E4}"/>
          </ac:spMkLst>
        </pc:spChg>
        <pc:spChg chg="del">
          <ac:chgData name="Ahsan Jalal" userId="916c0c1a-572c-4709-95d4-b9c6e28283ca" providerId="ADAL" clId="{33B34331-787A-44E1-9B60-89E57B865E20}" dt="2024-08-12T11:06:58.720" v="3091" actId="478"/>
          <ac:spMkLst>
            <pc:docMk/>
            <pc:sldMk cId="2514996161" sldId="270"/>
            <ac:spMk id="19" creationId="{C8A11F99-97CF-34AA-9BF1-5F89C02B4536}"/>
          </ac:spMkLst>
        </pc:spChg>
        <pc:spChg chg="del">
          <ac:chgData name="Ahsan Jalal" userId="916c0c1a-572c-4709-95d4-b9c6e28283ca" providerId="ADAL" clId="{33B34331-787A-44E1-9B60-89E57B865E20}" dt="2024-08-12T11:07:14.308" v="3111" actId="478"/>
          <ac:spMkLst>
            <pc:docMk/>
            <pc:sldMk cId="2514996161" sldId="270"/>
            <ac:spMk id="20" creationId="{E691164D-D536-A537-D51F-256B1B5762A4}"/>
          </ac:spMkLst>
        </pc:spChg>
        <pc:spChg chg="add mod">
          <ac:chgData name="Ahsan Jalal" userId="916c0c1a-572c-4709-95d4-b9c6e28283ca" providerId="ADAL" clId="{33B34331-787A-44E1-9B60-89E57B865E20}" dt="2024-08-12T11:06:08.219" v="3061" actId="1035"/>
          <ac:spMkLst>
            <pc:docMk/>
            <pc:sldMk cId="2514996161" sldId="270"/>
            <ac:spMk id="27" creationId="{85C53BFD-7609-9454-6C9E-C11D0C3BA126}"/>
          </ac:spMkLst>
        </pc:spChg>
        <pc:spChg chg="add mod">
          <ac:chgData name="Ahsan Jalal" userId="916c0c1a-572c-4709-95d4-b9c6e28283ca" providerId="ADAL" clId="{33B34331-787A-44E1-9B60-89E57B865E20}" dt="2024-08-12T11:06:12.128" v="3063" actId="1035"/>
          <ac:spMkLst>
            <pc:docMk/>
            <pc:sldMk cId="2514996161" sldId="270"/>
            <ac:spMk id="28" creationId="{6AC5ACD1-2DB5-F5B4-6571-B7BA852D607E}"/>
          </ac:spMkLst>
        </pc:spChg>
        <pc:spChg chg="add mod">
          <ac:chgData name="Ahsan Jalal" userId="916c0c1a-572c-4709-95d4-b9c6e28283ca" providerId="ADAL" clId="{33B34331-787A-44E1-9B60-89E57B865E20}" dt="2024-08-12T11:05:15.623" v="3048" actId="1076"/>
          <ac:spMkLst>
            <pc:docMk/>
            <pc:sldMk cId="2514996161" sldId="270"/>
            <ac:spMk id="29" creationId="{6BF9A43D-7300-BB1A-C017-670A58C88F20}"/>
          </ac:spMkLst>
        </pc:spChg>
        <pc:spChg chg="mod">
          <ac:chgData name="Ahsan Jalal" userId="916c0c1a-572c-4709-95d4-b9c6e28283ca" providerId="ADAL" clId="{33B34331-787A-44E1-9B60-89E57B865E20}" dt="2024-08-12T11:03:39.704" v="3010" actId="1076"/>
          <ac:spMkLst>
            <pc:docMk/>
            <pc:sldMk cId="2514996161" sldId="270"/>
            <ac:spMk id="37" creationId="{A2F3CB6D-0604-D00B-0624-00DF74D0CF21}"/>
          </ac:spMkLst>
        </pc:spChg>
        <pc:picChg chg="add mod">
          <ac:chgData name="Ahsan Jalal" userId="916c0c1a-572c-4709-95d4-b9c6e28283ca" providerId="ADAL" clId="{33B34331-787A-44E1-9B60-89E57B865E20}" dt="2024-08-12T11:02:08.097" v="2979" actId="1076"/>
          <ac:picMkLst>
            <pc:docMk/>
            <pc:sldMk cId="2514996161" sldId="270"/>
            <ac:picMk id="4" creationId="{D71200B8-A0D2-DBA8-C737-6D18F73E04EF}"/>
          </ac:picMkLst>
        </pc:picChg>
        <pc:picChg chg="mod">
          <ac:chgData name="Ahsan Jalal" userId="916c0c1a-572c-4709-95d4-b9c6e28283ca" providerId="ADAL" clId="{33B34331-787A-44E1-9B60-89E57B865E20}" dt="2024-08-12T11:01:42.527" v="2974" actId="1076"/>
          <ac:picMkLst>
            <pc:docMk/>
            <pc:sldMk cId="2514996161" sldId="270"/>
            <ac:picMk id="5" creationId="{05CBE60D-0761-3ECD-0323-957FF97369C1}"/>
          </ac:picMkLst>
        </pc:picChg>
        <pc:picChg chg="mod">
          <ac:chgData name="Ahsan Jalal" userId="916c0c1a-572c-4709-95d4-b9c6e28283ca" providerId="ADAL" clId="{33B34331-787A-44E1-9B60-89E57B865E20}" dt="2024-08-12T11:01:48.531" v="2975" actId="1076"/>
          <ac:picMkLst>
            <pc:docMk/>
            <pc:sldMk cId="2514996161" sldId="270"/>
            <ac:picMk id="7" creationId="{ED141431-244E-6D6D-9019-B05EE7640263}"/>
          </ac:picMkLst>
        </pc:picChg>
        <pc:cxnChg chg="del mod">
          <ac:chgData name="Ahsan Jalal" userId="916c0c1a-572c-4709-95d4-b9c6e28283ca" providerId="ADAL" clId="{33B34331-787A-44E1-9B60-89E57B865E20}" dt="2024-08-12T11:05:19.794" v="3049" actId="478"/>
          <ac:cxnSpMkLst>
            <pc:docMk/>
            <pc:sldMk cId="2514996161" sldId="270"/>
            <ac:cxnSpMk id="22" creationId="{DD0B9324-E9A1-EF8D-4831-247CE9EFF6CE}"/>
          </ac:cxnSpMkLst>
        </pc:cxnChg>
        <pc:cxnChg chg="mod">
          <ac:chgData name="Ahsan Jalal" userId="916c0c1a-572c-4709-95d4-b9c6e28283ca" providerId="ADAL" clId="{33B34331-787A-44E1-9B60-89E57B865E20}" dt="2024-08-12T11:02:29.126" v="2987" actId="14100"/>
          <ac:cxnSpMkLst>
            <pc:docMk/>
            <pc:sldMk cId="2514996161" sldId="270"/>
            <ac:cxnSpMk id="31" creationId="{408CEBF3-F5FE-F2A0-1EB2-AB2C7593428E}"/>
          </ac:cxnSpMkLst>
        </pc:cxnChg>
        <pc:cxnChg chg="mod">
          <ac:chgData name="Ahsan Jalal" userId="916c0c1a-572c-4709-95d4-b9c6e28283ca" providerId="ADAL" clId="{33B34331-787A-44E1-9B60-89E57B865E20}" dt="2024-08-12T11:05:33.956" v="3053" actId="14100"/>
          <ac:cxnSpMkLst>
            <pc:docMk/>
            <pc:sldMk cId="2514996161" sldId="270"/>
            <ac:cxnSpMk id="36" creationId="{3D09B348-0405-0129-FA1D-F757D5667401}"/>
          </ac:cxnSpMkLst>
        </pc:cxnChg>
        <pc:cxnChg chg="add mod">
          <ac:chgData name="Ahsan Jalal" userId="916c0c1a-572c-4709-95d4-b9c6e28283ca" providerId="ADAL" clId="{33B34331-787A-44E1-9B60-89E57B865E20}" dt="2024-08-12T11:06:08.219" v="3061" actId="1035"/>
          <ac:cxnSpMkLst>
            <pc:docMk/>
            <pc:sldMk cId="2514996161" sldId="270"/>
            <ac:cxnSpMk id="38" creationId="{5B2CD31A-1209-0811-B272-DA4D96710B3B}"/>
          </ac:cxnSpMkLst>
        </pc:cxnChg>
        <pc:cxnChg chg="add mod">
          <ac:chgData name="Ahsan Jalal" userId="916c0c1a-572c-4709-95d4-b9c6e28283ca" providerId="ADAL" clId="{33B34331-787A-44E1-9B60-89E57B865E20}" dt="2024-08-12T11:06:12.128" v="3063" actId="1035"/>
          <ac:cxnSpMkLst>
            <pc:docMk/>
            <pc:sldMk cId="2514996161" sldId="270"/>
            <ac:cxnSpMk id="41" creationId="{29DD08E7-E4C6-9BEB-A214-145041144562}"/>
          </ac:cxnSpMkLst>
        </pc:cxnChg>
        <pc:cxnChg chg="add mod">
          <ac:chgData name="Ahsan Jalal" userId="916c0c1a-572c-4709-95d4-b9c6e28283ca" providerId="ADAL" clId="{33B34331-787A-44E1-9B60-89E57B865E20}" dt="2024-08-12T11:06:20.764" v="3065" actId="13822"/>
          <ac:cxnSpMkLst>
            <pc:docMk/>
            <pc:sldMk cId="2514996161" sldId="270"/>
            <ac:cxnSpMk id="45" creationId="{9D37719D-4089-66C8-A62E-8FEEEE9933EA}"/>
          </ac:cxnSpMkLst>
        </pc:cxnChg>
        <pc:cxnChg chg="add mod">
          <ac:chgData name="Ahsan Jalal" userId="916c0c1a-572c-4709-95d4-b9c6e28283ca" providerId="ADAL" clId="{33B34331-787A-44E1-9B60-89E57B865E20}" dt="2024-08-12T11:07:52.284" v="3136" actId="1036"/>
          <ac:cxnSpMkLst>
            <pc:docMk/>
            <pc:sldMk cId="2514996161" sldId="270"/>
            <ac:cxnSpMk id="47" creationId="{4DD25322-B6A3-B3D9-C440-7772C16BB81F}"/>
          </ac:cxnSpMkLst>
        </pc:cxnChg>
        <pc:cxnChg chg="add mod">
          <ac:chgData name="Ahsan Jalal" userId="916c0c1a-572c-4709-95d4-b9c6e28283ca" providerId="ADAL" clId="{33B34331-787A-44E1-9B60-89E57B865E20}" dt="2024-08-12T11:08:10.267" v="3140" actId="208"/>
          <ac:cxnSpMkLst>
            <pc:docMk/>
            <pc:sldMk cId="2514996161" sldId="270"/>
            <ac:cxnSpMk id="49" creationId="{ECDD9007-43CE-D84B-660A-7C6F2F1398C7}"/>
          </ac:cxnSpMkLst>
        </pc:cxnChg>
        <pc:cxnChg chg="add mod">
          <ac:chgData name="Ahsan Jalal" userId="916c0c1a-572c-4709-95d4-b9c6e28283ca" providerId="ADAL" clId="{33B34331-787A-44E1-9B60-89E57B865E20}" dt="2024-08-12T11:08:22.299" v="3143" actId="208"/>
          <ac:cxnSpMkLst>
            <pc:docMk/>
            <pc:sldMk cId="2514996161" sldId="270"/>
            <ac:cxnSpMk id="51" creationId="{08CE8EF9-EA58-99D5-2E0D-827A0DC6FE8C}"/>
          </ac:cxnSpMkLst>
        </pc:cxnChg>
      </pc:sldChg>
      <pc:sldChg chg="modSp new mod">
        <pc:chgData name="Ahsan Jalal" userId="916c0c1a-572c-4709-95d4-b9c6e28283ca" providerId="ADAL" clId="{33B34331-787A-44E1-9B60-89E57B865E20}" dt="2024-08-19T05:41:00.808" v="5077" actId="2711"/>
        <pc:sldMkLst>
          <pc:docMk/>
          <pc:sldMk cId="3558278131" sldId="271"/>
        </pc:sldMkLst>
        <pc:spChg chg="mod">
          <ac:chgData name="Ahsan Jalal" userId="916c0c1a-572c-4709-95d4-b9c6e28283ca" providerId="ADAL" clId="{33B34331-787A-44E1-9B60-89E57B865E20}" dt="2024-08-19T05:41:00.808" v="5077" actId="2711"/>
          <ac:spMkLst>
            <pc:docMk/>
            <pc:sldMk cId="3558278131" sldId="271"/>
            <ac:spMk id="2" creationId="{673D4DAF-7CAB-434E-BA26-F2F2F3703CA8}"/>
          </ac:spMkLst>
        </pc:spChg>
        <pc:spChg chg="mod">
          <ac:chgData name="Ahsan Jalal" userId="916c0c1a-572c-4709-95d4-b9c6e28283ca" providerId="ADAL" clId="{33B34331-787A-44E1-9B60-89E57B865E20}" dt="2024-08-12T11:15:21.013" v="3464" actId="20577"/>
          <ac:spMkLst>
            <pc:docMk/>
            <pc:sldMk cId="3558278131" sldId="271"/>
            <ac:spMk id="3" creationId="{F329361E-B921-B2AC-D458-6E08BBCBD75A}"/>
          </ac:spMkLst>
        </pc:spChg>
      </pc:sldChg>
      <pc:sldChg chg="modSp new mod modAnim modNotesTx">
        <pc:chgData name="Ahsan Jalal" userId="916c0c1a-572c-4709-95d4-b9c6e28283ca" providerId="ADAL" clId="{33B34331-787A-44E1-9B60-89E57B865E20}" dt="2024-08-12T11:21:46.930" v="4182" actId="20577"/>
        <pc:sldMkLst>
          <pc:docMk/>
          <pc:sldMk cId="2865452663" sldId="272"/>
        </pc:sldMkLst>
        <pc:spChg chg="mod">
          <ac:chgData name="Ahsan Jalal" userId="916c0c1a-572c-4709-95d4-b9c6e28283ca" providerId="ADAL" clId="{33B34331-787A-44E1-9B60-89E57B865E20}" dt="2024-08-12T11:16:34.137" v="3499" actId="2711"/>
          <ac:spMkLst>
            <pc:docMk/>
            <pc:sldMk cId="2865452663" sldId="272"/>
            <ac:spMk id="2" creationId="{B212A129-882E-042B-F92B-8810CF7B0CE9}"/>
          </ac:spMkLst>
        </pc:spChg>
        <pc:spChg chg="mod">
          <ac:chgData name="Ahsan Jalal" userId="916c0c1a-572c-4709-95d4-b9c6e28283ca" providerId="ADAL" clId="{33B34331-787A-44E1-9B60-89E57B865E20}" dt="2024-08-12T11:19:45.508" v="3941" actId="1076"/>
          <ac:spMkLst>
            <pc:docMk/>
            <pc:sldMk cId="2865452663" sldId="272"/>
            <ac:spMk id="3" creationId="{B68AE222-3DA3-8FE5-7707-E881E189B5A6}"/>
          </ac:spMkLst>
        </pc:spChg>
      </pc:sldChg>
      <pc:sldChg chg="addSp delSp modSp new mod modNotesTx">
        <pc:chgData name="Ahsan Jalal" userId="916c0c1a-572c-4709-95d4-b9c6e28283ca" providerId="ADAL" clId="{33B34331-787A-44E1-9B60-89E57B865E20}" dt="2024-08-12T11:25:23.274" v="4282" actId="20577"/>
        <pc:sldMkLst>
          <pc:docMk/>
          <pc:sldMk cId="3652778414" sldId="273"/>
        </pc:sldMkLst>
        <pc:spChg chg="mod">
          <ac:chgData name="Ahsan Jalal" userId="916c0c1a-572c-4709-95d4-b9c6e28283ca" providerId="ADAL" clId="{33B34331-787A-44E1-9B60-89E57B865E20}" dt="2024-08-12T11:25:23.274" v="4282" actId="20577"/>
          <ac:spMkLst>
            <pc:docMk/>
            <pc:sldMk cId="3652778414" sldId="273"/>
            <ac:spMk id="2" creationId="{EFA8D83B-F64D-9AD8-C264-2947AC530DDC}"/>
          </ac:spMkLst>
        </pc:spChg>
        <pc:spChg chg="del">
          <ac:chgData name="Ahsan Jalal" userId="916c0c1a-572c-4709-95d4-b9c6e28283ca" providerId="ADAL" clId="{33B34331-787A-44E1-9B60-89E57B865E20}" dt="2024-08-12T11:23:13.971" v="4230" actId="478"/>
          <ac:spMkLst>
            <pc:docMk/>
            <pc:sldMk cId="3652778414" sldId="273"/>
            <ac:spMk id="3" creationId="{D4D155B5-6892-989A-D2D9-8377725E1343}"/>
          </ac:spMkLst>
        </pc:spChg>
        <pc:picChg chg="add mod">
          <ac:chgData name="Ahsan Jalal" userId="916c0c1a-572c-4709-95d4-b9c6e28283ca" providerId="ADAL" clId="{33B34331-787A-44E1-9B60-89E57B865E20}" dt="2024-08-12T11:23:20.180" v="4233" actId="1076"/>
          <ac:picMkLst>
            <pc:docMk/>
            <pc:sldMk cId="3652778414" sldId="273"/>
            <ac:picMk id="5" creationId="{38F33D55-A649-A089-3B8F-3B27E0BCEDBF}"/>
          </ac:picMkLst>
        </pc:picChg>
      </pc:sldChg>
      <pc:sldChg chg="addSp delSp modSp new mod">
        <pc:chgData name="Ahsan Jalal" userId="916c0c1a-572c-4709-95d4-b9c6e28283ca" providerId="ADAL" clId="{33B34331-787A-44E1-9B60-89E57B865E20}" dt="2024-08-12T11:25:36.752" v="4290" actId="20577"/>
        <pc:sldMkLst>
          <pc:docMk/>
          <pc:sldMk cId="260225500" sldId="274"/>
        </pc:sldMkLst>
        <pc:spChg chg="mod">
          <ac:chgData name="Ahsan Jalal" userId="916c0c1a-572c-4709-95d4-b9c6e28283ca" providerId="ADAL" clId="{33B34331-787A-44E1-9B60-89E57B865E20}" dt="2024-08-12T11:25:36.752" v="4290" actId="20577"/>
          <ac:spMkLst>
            <pc:docMk/>
            <pc:sldMk cId="260225500" sldId="274"/>
            <ac:spMk id="2" creationId="{CDE641B2-D678-971F-1BEC-1D51DED22E2F}"/>
          </ac:spMkLst>
        </pc:spChg>
        <pc:spChg chg="del">
          <ac:chgData name="Ahsan Jalal" userId="916c0c1a-572c-4709-95d4-b9c6e28283ca" providerId="ADAL" clId="{33B34331-787A-44E1-9B60-89E57B865E20}" dt="2024-08-12T11:24:08.263" v="4246" actId="478"/>
          <ac:spMkLst>
            <pc:docMk/>
            <pc:sldMk cId="260225500" sldId="274"/>
            <ac:spMk id="3" creationId="{F27AB7A8-B875-D71C-6167-844406D4AE44}"/>
          </ac:spMkLst>
        </pc:spChg>
        <pc:picChg chg="add mod">
          <ac:chgData name="Ahsan Jalal" userId="916c0c1a-572c-4709-95d4-b9c6e28283ca" providerId="ADAL" clId="{33B34331-787A-44E1-9B60-89E57B865E20}" dt="2024-08-12T11:24:16.118" v="4249" actId="1076"/>
          <ac:picMkLst>
            <pc:docMk/>
            <pc:sldMk cId="260225500" sldId="274"/>
            <ac:picMk id="5" creationId="{F8FB08BC-3390-44CB-3A33-2132038A258A}"/>
          </ac:picMkLst>
        </pc:picChg>
      </pc:sldChg>
      <pc:sldChg chg="addSp delSp modSp new mod modAnim modNotesTx">
        <pc:chgData name="Ahsan Jalal" userId="916c0c1a-572c-4709-95d4-b9c6e28283ca" providerId="ADAL" clId="{33B34331-787A-44E1-9B60-89E57B865E20}" dt="2024-08-12T11:43:27.627" v="4568" actId="20577"/>
        <pc:sldMkLst>
          <pc:docMk/>
          <pc:sldMk cId="3887351593" sldId="275"/>
        </pc:sldMkLst>
        <pc:spChg chg="mod">
          <ac:chgData name="Ahsan Jalal" userId="916c0c1a-572c-4709-95d4-b9c6e28283ca" providerId="ADAL" clId="{33B34331-787A-44E1-9B60-89E57B865E20}" dt="2024-08-12T11:41:53.269" v="4344" actId="1076"/>
          <ac:spMkLst>
            <pc:docMk/>
            <pc:sldMk cId="3887351593" sldId="275"/>
            <ac:spMk id="2" creationId="{DC964548-73E4-253B-3A6F-35EB5B24F0B1}"/>
          </ac:spMkLst>
        </pc:spChg>
        <pc:spChg chg="del">
          <ac:chgData name="Ahsan Jalal" userId="916c0c1a-572c-4709-95d4-b9c6e28283ca" providerId="ADAL" clId="{33B34331-787A-44E1-9B60-89E57B865E20}" dt="2024-08-12T11:34:53.526" v="4319" actId="478"/>
          <ac:spMkLst>
            <pc:docMk/>
            <pc:sldMk cId="3887351593" sldId="275"/>
            <ac:spMk id="3" creationId="{BD1D46D4-55F1-8AE6-5963-1AA7B65F8686}"/>
          </ac:spMkLst>
        </pc:spChg>
        <pc:spChg chg="add mod">
          <ac:chgData name="Ahsan Jalal" userId="916c0c1a-572c-4709-95d4-b9c6e28283ca" providerId="ADAL" clId="{33B34331-787A-44E1-9B60-89E57B865E20}" dt="2024-08-12T11:36:44.496" v="4338" actId="13822"/>
          <ac:spMkLst>
            <pc:docMk/>
            <pc:sldMk cId="3887351593" sldId="275"/>
            <ac:spMk id="8" creationId="{CAD5E36A-3A85-447D-D6B7-53EAD04A9550}"/>
          </ac:spMkLst>
        </pc:spChg>
        <pc:picChg chg="add del mod">
          <ac:chgData name="Ahsan Jalal" userId="916c0c1a-572c-4709-95d4-b9c6e28283ca" providerId="ADAL" clId="{33B34331-787A-44E1-9B60-89E57B865E20}" dt="2024-08-12T11:36:19.421" v="4333" actId="478"/>
          <ac:picMkLst>
            <pc:docMk/>
            <pc:sldMk cId="3887351593" sldId="275"/>
            <ac:picMk id="5" creationId="{4F8F3BBD-5BF7-0B2E-07D3-E29B68051962}"/>
          </ac:picMkLst>
        </pc:picChg>
        <pc:picChg chg="add mod">
          <ac:chgData name="Ahsan Jalal" userId="916c0c1a-572c-4709-95d4-b9c6e28283ca" providerId="ADAL" clId="{33B34331-787A-44E1-9B60-89E57B865E20}" dt="2024-08-12T11:41:48.809" v="4343" actId="1076"/>
          <ac:picMkLst>
            <pc:docMk/>
            <pc:sldMk cId="3887351593" sldId="275"/>
            <ac:picMk id="7" creationId="{FDB9C3DF-40DB-F8FC-273F-EA6AD39515B5}"/>
          </ac:picMkLst>
        </pc:picChg>
      </pc:sldChg>
      <pc:sldChg chg="addSp delSp modSp add mod delAnim modNotesTx">
        <pc:chgData name="Ahsan Jalal" userId="916c0c1a-572c-4709-95d4-b9c6e28283ca" providerId="ADAL" clId="{33B34331-787A-44E1-9B60-89E57B865E20}" dt="2024-08-12T11:47:07.533" v="4851" actId="20577"/>
        <pc:sldMkLst>
          <pc:docMk/>
          <pc:sldMk cId="1285731813" sldId="276"/>
        </pc:sldMkLst>
        <pc:spChg chg="mod">
          <ac:chgData name="Ahsan Jalal" userId="916c0c1a-572c-4709-95d4-b9c6e28283ca" providerId="ADAL" clId="{33B34331-787A-44E1-9B60-89E57B865E20}" dt="2024-08-12T11:44:19.758" v="4579" actId="20577"/>
          <ac:spMkLst>
            <pc:docMk/>
            <pc:sldMk cId="1285731813" sldId="276"/>
            <ac:spMk id="2" creationId="{DC964548-73E4-253B-3A6F-35EB5B24F0B1}"/>
          </ac:spMkLst>
        </pc:spChg>
        <pc:spChg chg="del">
          <ac:chgData name="Ahsan Jalal" userId="916c0c1a-572c-4709-95d4-b9c6e28283ca" providerId="ADAL" clId="{33B34331-787A-44E1-9B60-89E57B865E20}" dt="2024-08-12T11:43:58.032" v="4572" actId="478"/>
          <ac:spMkLst>
            <pc:docMk/>
            <pc:sldMk cId="1285731813" sldId="276"/>
            <ac:spMk id="8" creationId="{CAD5E36A-3A85-447D-D6B7-53EAD04A9550}"/>
          </ac:spMkLst>
        </pc:spChg>
        <pc:picChg chg="add mod">
          <ac:chgData name="Ahsan Jalal" userId="916c0c1a-572c-4709-95d4-b9c6e28283ca" providerId="ADAL" clId="{33B34331-787A-44E1-9B60-89E57B865E20}" dt="2024-08-12T11:44:05.325" v="4575" actId="1076"/>
          <ac:picMkLst>
            <pc:docMk/>
            <pc:sldMk cId="1285731813" sldId="276"/>
            <ac:picMk id="4" creationId="{B2647A60-F817-F19E-F95F-A772B73620FB}"/>
          </ac:picMkLst>
        </pc:picChg>
        <pc:picChg chg="del">
          <ac:chgData name="Ahsan Jalal" userId="916c0c1a-572c-4709-95d4-b9c6e28283ca" providerId="ADAL" clId="{33B34331-787A-44E1-9B60-89E57B865E20}" dt="2024-08-12T11:43:55.551" v="4570" actId="478"/>
          <ac:picMkLst>
            <pc:docMk/>
            <pc:sldMk cId="1285731813" sldId="276"/>
            <ac:picMk id="7" creationId="{FDB9C3DF-40DB-F8FC-273F-EA6AD39515B5}"/>
          </ac:picMkLst>
        </pc:picChg>
      </pc:sldChg>
      <pc:sldChg chg="addSp delSp modSp add mod modNotesTx">
        <pc:chgData name="Ahsan Jalal" userId="916c0c1a-572c-4709-95d4-b9c6e28283ca" providerId="ADAL" clId="{33B34331-787A-44E1-9B60-89E57B865E20}" dt="2024-08-12T11:55:42.425" v="4979" actId="20577"/>
        <pc:sldMkLst>
          <pc:docMk/>
          <pc:sldMk cId="2392413191" sldId="277"/>
        </pc:sldMkLst>
        <pc:spChg chg="add del">
          <ac:chgData name="Ahsan Jalal" userId="916c0c1a-572c-4709-95d4-b9c6e28283ca" providerId="ADAL" clId="{33B34331-787A-44E1-9B60-89E57B865E20}" dt="2024-08-12T11:54:34.345" v="4855" actId="22"/>
          <ac:spMkLst>
            <pc:docMk/>
            <pc:sldMk cId="2392413191" sldId="277"/>
            <ac:spMk id="5" creationId="{05F7AC60-79A0-16C7-60D1-B4F73C055E6D}"/>
          </ac:spMkLst>
        </pc:spChg>
        <pc:picChg chg="del">
          <ac:chgData name="Ahsan Jalal" userId="916c0c1a-572c-4709-95d4-b9c6e28283ca" providerId="ADAL" clId="{33B34331-787A-44E1-9B60-89E57B865E20}" dt="2024-08-12T11:54:29.995" v="4853" actId="478"/>
          <ac:picMkLst>
            <pc:docMk/>
            <pc:sldMk cId="2392413191" sldId="277"/>
            <ac:picMk id="4" creationId="{B2647A60-F817-F19E-F95F-A772B73620FB}"/>
          </ac:picMkLst>
        </pc:picChg>
        <pc:picChg chg="add mod">
          <ac:chgData name="Ahsan Jalal" userId="916c0c1a-572c-4709-95d4-b9c6e28283ca" providerId="ADAL" clId="{33B34331-787A-44E1-9B60-89E57B865E20}" dt="2024-08-12T11:55:04.033" v="4860" actId="27614"/>
          <ac:picMkLst>
            <pc:docMk/>
            <pc:sldMk cId="2392413191" sldId="277"/>
            <ac:picMk id="7" creationId="{9BE22766-E566-F379-FC72-92827E493632}"/>
          </ac:picMkLst>
        </pc:picChg>
      </pc:sldChg>
      <pc:sldChg chg="addSp modSp new mod modNotesTx">
        <pc:chgData name="Ahsan Jalal" userId="916c0c1a-572c-4709-95d4-b9c6e28283ca" providerId="ADAL" clId="{33B34331-787A-44E1-9B60-89E57B865E20}" dt="2024-08-19T05:55:20.428" v="5452" actId="2711"/>
        <pc:sldMkLst>
          <pc:docMk/>
          <pc:sldMk cId="3497285620" sldId="278"/>
        </pc:sldMkLst>
        <pc:spChg chg="mod">
          <ac:chgData name="Ahsan Jalal" userId="916c0c1a-572c-4709-95d4-b9c6e28283ca" providerId="ADAL" clId="{33B34331-787A-44E1-9B60-89E57B865E20}" dt="2024-08-19T05:55:20.428" v="5452" actId="2711"/>
          <ac:spMkLst>
            <pc:docMk/>
            <pc:sldMk cId="3497285620" sldId="278"/>
            <ac:spMk id="2" creationId="{EBB8DFED-9357-9104-C789-5D3BD244137E}"/>
          </ac:spMkLst>
        </pc:spChg>
        <pc:spChg chg="mod">
          <ac:chgData name="Ahsan Jalal" userId="916c0c1a-572c-4709-95d4-b9c6e28283ca" providerId="ADAL" clId="{33B34331-787A-44E1-9B60-89E57B865E20}" dt="2024-08-19T05:51:35.988" v="5180" actId="20577"/>
          <ac:spMkLst>
            <pc:docMk/>
            <pc:sldMk cId="3497285620" sldId="278"/>
            <ac:spMk id="3" creationId="{68BEF2CD-1749-7E2B-D38B-3F142FC1B32F}"/>
          </ac:spMkLst>
        </pc:spChg>
        <pc:picChg chg="add mod">
          <ac:chgData name="Ahsan Jalal" userId="916c0c1a-572c-4709-95d4-b9c6e28283ca" providerId="ADAL" clId="{33B34331-787A-44E1-9B60-89E57B865E20}" dt="2024-08-19T05:52:05.595" v="5184" actId="1076"/>
          <ac:picMkLst>
            <pc:docMk/>
            <pc:sldMk cId="3497285620" sldId="278"/>
            <ac:picMk id="5" creationId="{D84E9C33-B60D-5B4E-C884-925277142E46}"/>
          </ac:picMkLst>
        </pc:picChg>
      </pc:sldChg>
      <pc:sldChg chg="addSp delSp modSp new mod">
        <pc:chgData name="Ahsan Jalal" userId="916c0c1a-572c-4709-95d4-b9c6e28283ca" providerId="ADAL" clId="{33B34331-787A-44E1-9B60-89E57B865E20}" dt="2024-08-19T05:55:50.829" v="5470" actId="20577"/>
        <pc:sldMkLst>
          <pc:docMk/>
          <pc:sldMk cId="569874953" sldId="279"/>
        </pc:sldMkLst>
        <pc:spChg chg="del">
          <ac:chgData name="Ahsan Jalal" userId="916c0c1a-572c-4709-95d4-b9c6e28283ca" providerId="ADAL" clId="{33B34331-787A-44E1-9B60-89E57B865E20}" dt="2024-08-19T05:54:06.158" v="5303" actId="478"/>
          <ac:spMkLst>
            <pc:docMk/>
            <pc:sldMk cId="569874953" sldId="279"/>
            <ac:spMk id="2" creationId="{0873C70F-8E7F-F945-D058-CC5EDB82B1AE}"/>
          </ac:spMkLst>
        </pc:spChg>
        <pc:spChg chg="mod">
          <ac:chgData name="Ahsan Jalal" userId="916c0c1a-572c-4709-95d4-b9c6e28283ca" providerId="ADAL" clId="{33B34331-787A-44E1-9B60-89E57B865E20}" dt="2024-08-19T05:55:09.956" v="5451" actId="20577"/>
          <ac:spMkLst>
            <pc:docMk/>
            <pc:sldMk cId="569874953" sldId="279"/>
            <ac:spMk id="3" creationId="{4CD06081-B893-EBC7-892A-EB6BA6B6BCDD}"/>
          </ac:spMkLst>
        </pc:spChg>
        <pc:spChg chg="add mod">
          <ac:chgData name="Ahsan Jalal" userId="916c0c1a-572c-4709-95d4-b9c6e28283ca" providerId="ADAL" clId="{33B34331-787A-44E1-9B60-89E57B865E20}" dt="2024-08-19T05:55:50.829" v="5470" actId="20577"/>
          <ac:spMkLst>
            <pc:docMk/>
            <pc:sldMk cId="569874953" sldId="279"/>
            <ac:spMk id="4" creationId="{E2FB720E-BA03-6591-7C6C-B60AD9B2C08D}"/>
          </ac:spMkLst>
        </pc:spChg>
      </pc:sldChg>
      <pc:sldChg chg="addSp delSp modSp add mod modAnim modNotesTx">
        <pc:chgData name="Ahsan Jalal" userId="916c0c1a-572c-4709-95d4-b9c6e28283ca" providerId="ADAL" clId="{33B34331-787A-44E1-9B60-89E57B865E20}" dt="2024-08-19T08:35:22.837" v="9570"/>
        <pc:sldMkLst>
          <pc:docMk/>
          <pc:sldMk cId="2076488968" sldId="280"/>
        </pc:sldMkLst>
        <pc:spChg chg="mod">
          <ac:chgData name="Ahsan Jalal" userId="916c0c1a-572c-4709-95d4-b9c6e28283ca" providerId="ADAL" clId="{33B34331-787A-44E1-9B60-89E57B865E20}" dt="2024-08-19T05:59:12.915" v="5699" actId="20577"/>
          <ac:spMkLst>
            <pc:docMk/>
            <pc:sldMk cId="2076488968" sldId="280"/>
            <ac:spMk id="3" creationId="{4CD06081-B893-EBC7-892A-EB6BA6B6BCDD}"/>
          </ac:spMkLst>
        </pc:spChg>
        <pc:picChg chg="add del mod">
          <ac:chgData name="Ahsan Jalal" userId="916c0c1a-572c-4709-95d4-b9c6e28283ca" providerId="ADAL" clId="{33B34331-787A-44E1-9B60-89E57B865E20}" dt="2024-08-19T05:56:48.979" v="5494" actId="478"/>
          <ac:picMkLst>
            <pc:docMk/>
            <pc:sldMk cId="2076488968" sldId="280"/>
            <ac:picMk id="5" creationId="{CB6AB9F0-30F8-490B-5B46-2DA71D2E52A4}"/>
          </ac:picMkLst>
        </pc:picChg>
        <pc:picChg chg="add mod">
          <ac:chgData name="Ahsan Jalal" userId="916c0c1a-572c-4709-95d4-b9c6e28283ca" providerId="ADAL" clId="{33B34331-787A-44E1-9B60-89E57B865E20}" dt="2024-08-19T05:58:36.149" v="5655" actId="1038"/>
          <ac:picMkLst>
            <pc:docMk/>
            <pc:sldMk cId="2076488968" sldId="280"/>
            <ac:picMk id="7" creationId="{E370781B-A49C-569C-D234-6BBFB7401264}"/>
          </ac:picMkLst>
        </pc:picChg>
      </pc:sldChg>
      <pc:sldChg chg="addSp modSp new mod modAnim modNotesTx">
        <pc:chgData name="Ahsan Jalal" userId="916c0c1a-572c-4709-95d4-b9c6e28283ca" providerId="ADAL" clId="{33B34331-787A-44E1-9B60-89E57B865E20}" dt="2024-08-19T08:35:53.720" v="9574"/>
        <pc:sldMkLst>
          <pc:docMk/>
          <pc:sldMk cId="261018139" sldId="281"/>
        </pc:sldMkLst>
        <pc:spChg chg="mod">
          <ac:chgData name="Ahsan Jalal" userId="916c0c1a-572c-4709-95d4-b9c6e28283ca" providerId="ADAL" clId="{33B34331-787A-44E1-9B60-89E57B865E20}" dt="2024-08-19T08:01:01.983" v="9542" actId="2711"/>
          <ac:spMkLst>
            <pc:docMk/>
            <pc:sldMk cId="261018139" sldId="281"/>
            <ac:spMk id="2" creationId="{BA21C230-2285-C8DD-CA94-A6A4140AED1B}"/>
          </ac:spMkLst>
        </pc:spChg>
        <pc:spChg chg="mod">
          <ac:chgData name="Ahsan Jalal" userId="916c0c1a-572c-4709-95d4-b9c6e28283ca" providerId="ADAL" clId="{33B34331-787A-44E1-9B60-89E57B865E20}" dt="2024-08-19T08:35:50.596" v="9573" actId="113"/>
          <ac:spMkLst>
            <pc:docMk/>
            <pc:sldMk cId="261018139" sldId="281"/>
            <ac:spMk id="3" creationId="{925B0AE6-2AB2-EA8B-987B-57685978DC65}"/>
          </ac:spMkLst>
        </pc:spChg>
        <pc:picChg chg="add mod">
          <ac:chgData name="Ahsan Jalal" userId="916c0c1a-572c-4709-95d4-b9c6e28283ca" providerId="ADAL" clId="{33B34331-787A-44E1-9B60-89E57B865E20}" dt="2024-08-19T06:04:12.617" v="6222" actId="1038"/>
          <ac:picMkLst>
            <pc:docMk/>
            <pc:sldMk cId="261018139" sldId="281"/>
            <ac:picMk id="5" creationId="{B899E6DB-1027-19E1-99D5-42C2DF302C83}"/>
          </ac:picMkLst>
        </pc:picChg>
      </pc:sldChg>
      <pc:sldChg chg="addSp delSp modSp new mod setBg modClrScheme chgLayout modNotesTx">
        <pc:chgData name="Ahsan Jalal" userId="916c0c1a-572c-4709-95d4-b9c6e28283ca" providerId="ADAL" clId="{33B34331-787A-44E1-9B60-89E57B865E20}" dt="2024-08-19T06:10:25.263" v="6651" actId="20577"/>
        <pc:sldMkLst>
          <pc:docMk/>
          <pc:sldMk cId="1138137822" sldId="282"/>
        </pc:sldMkLst>
        <pc:spChg chg="del">
          <ac:chgData name="Ahsan Jalal" userId="916c0c1a-572c-4709-95d4-b9c6e28283ca" providerId="ADAL" clId="{33B34331-787A-44E1-9B60-89E57B865E20}" dt="2024-08-19T06:08:02.616" v="6354" actId="700"/>
          <ac:spMkLst>
            <pc:docMk/>
            <pc:sldMk cId="1138137822" sldId="282"/>
            <ac:spMk id="2" creationId="{43937042-3502-0D59-E773-4F4F10565E76}"/>
          </ac:spMkLst>
        </pc:spChg>
        <pc:spChg chg="del">
          <ac:chgData name="Ahsan Jalal" userId="916c0c1a-572c-4709-95d4-b9c6e28283ca" providerId="ADAL" clId="{33B34331-787A-44E1-9B60-89E57B865E20}" dt="2024-08-19T06:08:02.616" v="6354" actId="700"/>
          <ac:spMkLst>
            <pc:docMk/>
            <pc:sldMk cId="1138137822" sldId="282"/>
            <ac:spMk id="3" creationId="{0D915AE7-EC9C-8BD3-894C-12C4765D7D3B}"/>
          </ac:spMkLst>
        </pc:spChg>
        <pc:spChg chg="add">
          <ac:chgData name="Ahsan Jalal" userId="916c0c1a-572c-4709-95d4-b9c6e28283ca" providerId="ADAL" clId="{33B34331-787A-44E1-9B60-89E57B865E20}" dt="2024-08-19T06:08:11.772" v="6358" actId="26606"/>
          <ac:spMkLst>
            <pc:docMk/>
            <pc:sldMk cId="1138137822" sldId="282"/>
            <ac:spMk id="10" creationId="{736F0DFD-0954-464F-BF12-DD2E6F6E0380}"/>
          </ac:spMkLst>
        </pc:spChg>
        <pc:picChg chg="add mod">
          <ac:chgData name="Ahsan Jalal" userId="916c0c1a-572c-4709-95d4-b9c6e28283ca" providerId="ADAL" clId="{33B34331-787A-44E1-9B60-89E57B865E20}" dt="2024-08-19T06:08:16.237" v="6359" actId="27614"/>
          <ac:picMkLst>
            <pc:docMk/>
            <pc:sldMk cId="1138137822" sldId="282"/>
            <ac:picMk id="5" creationId="{D29952E1-CC7A-E671-3505-33375D4179EE}"/>
          </ac:picMkLst>
        </pc:picChg>
      </pc:sldChg>
      <pc:sldChg chg="addSp modSp new mod modClrScheme chgLayout modNotesTx">
        <pc:chgData name="Ahsan Jalal" userId="916c0c1a-572c-4709-95d4-b9c6e28283ca" providerId="ADAL" clId="{33B34331-787A-44E1-9B60-89E57B865E20}" dt="2024-08-19T08:01:12.251" v="9543" actId="2711"/>
        <pc:sldMkLst>
          <pc:docMk/>
          <pc:sldMk cId="1131671565" sldId="283"/>
        </pc:sldMkLst>
        <pc:spChg chg="add mod">
          <ac:chgData name="Ahsan Jalal" userId="916c0c1a-572c-4709-95d4-b9c6e28283ca" providerId="ADAL" clId="{33B34331-787A-44E1-9B60-89E57B865E20}" dt="2024-08-19T08:01:12.251" v="9543" actId="2711"/>
          <ac:spMkLst>
            <pc:docMk/>
            <pc:sldMk cId="1131671565" sldId="283"/>
            <ac:spMk id="2" creationId="{0A43FCB5-9D76-FD27-E16B-4DEA2DE9EE25}"/>
          </ac:spMkLst>
        </pc:spChg>
        <pc:spChg chg="add mod">
          <ac:chgData name="Ahsan Jalal" userId="916c0c1a-572c-4709-95d4-b9c6e28283ca" providerId="ADAL" clId="{33B34331-787A-44E1-9B60-89E57B865E20}" dt="2024-08-19T06:15:41.800" v="7053" actId="20577"/>
          <ac:spMkLst>
            <pc:docMk/>
            <pc:sldMk cId="1131671565" sldId="283"/>
            <ac:spMk id="3" creationId="{C53A9757-FE7F-7F54-5C61-01C077CFB0F0}"/>
          </ac:spMkLst>
        </pc:spChg>
        <pc:picChg chg="add mod">
          <ac:chgData name="Ahsan Jalal" userId="916c0c1a-572c-4709-95d4-b9c6e28283ca" providerId="ADAL" clId="{33B34331-787A-44E1-9B60-89E57B865E20}" dt="2024-08-19T06:14:10.379" v="7035" actId="1076"/>
          <ac:picMkLst>
            <pc:docMk/>
            <pc:sldMk cId="1131671565" sldId="283"/>
            <ac:picMk id="5" creationId="{FDAC999F-ED9C-7328-23A4-DDD293778D51}"/>
          </ac:picMkLst>
        </pc:picChg>
      </pc:sldChg>
      <pc:sldChg chg="addSp delSp modSp add mod modAnim">
        <pc:chgData name="Ahsan Jalal" userId="916c0c1a-572c-4709-95d4-b9c6e28283ca" providerId="ADAL" clId="{33B34331-787A-44E1-9B60-89E57B865E20}" dt="2024-08-20T11:28:36.249" v="9585" actId="2711"/>
        <pc:sldMkLst>
          <pc:docMk/>
          <pc:sldMk cId="3763306924" sldId="284"/>
        </pc:sldMkLst>
        <pc:spChg chg="mod">
          <ac:chgData name="Ahsan Jalal" userId="916c0c1a-572c-4709-95d4-b9c6e28283ca" providerId="ADAL" clId="{33B34331-787A-44E1-9B60-89E57B865E20}" dt="2024-08-20T11:28:36.249" v="9585" actId="2711"/>
          <ac:spMkLst>
            <pc:docMk/>
            <pc:sldMk cId="3763306924" sldId="284"/>
            <ac:spMk id="2" creationId="{0A43FCB5-9D76-FD27-E16B-4DEA2DE9EE25}"/>
          </ac:spMkLst>
        </pc:spChg>
        <pc:spChg chg="mod">
          <ac:chgData name="Ahsan Jalal" userId="916c0c1a-572c-4709-95d4-b9c6e28283ca" providerId="ADAL" clId="{33B34331-787A-44E1-9B60-89E57B865E20}" dt="2024-08-19T06:18:19.732" v="7287" actId="20577"/>
          <ac:spMkLst>
            <pc:docMk/>
            <pc:sldMk cId="3763306924" sldId="284"/>
            <ac:spMk id="3" creationId="{C53A9757-FE7F-7F54-5C61-01C077CFB0F0}"/>
          </ac:spMkLst>
        </pc:spChg>
        <pc:picChg chg="del">
          <ac:chgData name="Ahsan Jalal" userId="916c0c1a-572c-4709-95d4-b9c6e28283ca" providerId="ADAL" clId="{33B34331-787A-44E1-9B60-89E57B865E20}" dt="2024-08-19T06:16:08.949" v="7055" actId="478"/>
          <ac:picMkLst>
            <pc:docMk/>
            <pc:sldMk cId="3763306924" sldId="284"/>
            <ac:picMk id="5" creationId="{FDAC999F-ED9C-7328-23A4-DDD293778D51}"/>
          </ac:picMkLst>
        </pc:picChg>
        <pc:picChg chg="add mod">
          <ac:chgData name="Ahsan Jalal" userId="916c0c1a-572c-4709-95d4-b9c6e28283ca" providerId="ADAL" clId="{33B34331-787A-44E1-9B60-89E57B865E20}" dt="2024-08-19T06:16:23.459" v="7058" actId="1076"/>
          <ac:picMkLst>
            <pc:docMk/>
            <pc:sldMk cId="3763306924" sldId="284"/>
            <ac:picMk id="6" creationId="{AD02901E-59E8-1691-37E4-CE8B2DBF903D}"/>
          </ac:picMkLst>
        </pc:picChg>
      </pc:sldChg>
      <pc:sldChg chg="new del">
        <pc:chgData name="Ahsan Jalal" userId="916c0c1a-572c-4709-95d4-b9c6e28283ca" providerId="ADAL" clId="{33B34331-787A-44E1-9B60-89E57B865E20}" dt="2024-08-19T06:18:34.860" v="7289" actId="47"/>
        <pc:sldMkLst>
          <pc:docMk/>
          <pc:sldMk cId="1391560370" sldId="285"/>
        </pc:sldMkLst>
      </pc:sldChg>
      <pc:sldChg chg="addSp delSp modSp add mod modAnim">
        <pc:chgData name="Ahsan Jalal" userId="916c0c1a-572c-4709-95d4-b9c6e28283ca" providerId="ADAL" clId="{33B34331-787A-44E1-9B60-89E57B865E20}" dt="2024-08-20T11:28:41.849" v="9586" actId="2711"/>
        <pc:sldMkLst>
          <pc:docMk/>
          <pc:sldMk cId="2975543242" sldId="285"/>
        </pc:sldMkLst>
        <pc:spChg chg="mod">
          <ac:chgData name="Ahsan Jalal" userId="916c0c1a-572c-4709-95d4-b9c6e28283ca" providerId="ADAL" clId="{33B34331-787A-44E1-9B60-89E57B865E20}" dt="2024-08-20T11:28:41.849" v="9586" actId="2711"/>
          <ac:spMkLst>
            <pc:docMk/>
            <pc:sldMk cId="2975543242" sldId="285"/>
            <ac:spMk id="2" creationId="{0A43FCB5-9D76-FD27-E16B-4DEA2DE9EE25}"/>
          </ac:spMkLst>
        </pc:spChg>
        <pc:spChg chg="mod">
          <ac:chgData name="Ahsan Jalal" userId="916c0c1a-572c-4709-95d4-b9c6e28283ca" providerId="ADAL" clId="{33B34331-787A-44E1-9B60-89E57B865E20}" dt="2024-08-19T06:21:49.359" v="7549" actId="20577"/>
          <ac:spMkLst>
            <pc:docMk/>
            <pc:sldMk cId="2975543242" sldId="285"/>
            <ac:spMk id="3" creationId="{C53A9757-FE7F-7F54-5C61-01C077CFB0F0}"/>
          </ac:spMkLst>
        </pc:spChg>
        <pc:picChg chg="add mod">
          <ac:chgData name="Ahsan Jalal" userId="916c0c1a-572c-4709-95d4-b9c6e28283ca" providerId="ADAL" clId="{33B34331-787A-44E1-9B60-89E57B865E20}" dt="2024-08-19T06:19:02.931" v="7306" actId="1076"/>
          <ac:picMkLst>
            <pc:docMk/>
            <pc:sldMk cId="2975543242" sldId="285"/>
            <ac:picMk id="5" creationId="{F9EDDCB7-5096-2AB0-D50A-5D826A6F538F}"/>
          </ac:picMkLst>
        </pc:picChg>
        <pc:picChg chg="del">
          <ac:chgData name="Ahsan Jalal" userId="916c0c1a-572c-4709-95d4-b9c6e28283ca" providerId="ADAL" clId="{33B34331-787A-44E1-9B60-89E57B865E20}" dt="2024-08-19T06:18:55.994" v="7304" actId="478"/>
          <ac:picMkLst>
            <pc:docMk/>
            <pc:sldMk cId="2975543242" sldId="285"/>
            <ac:picMk id="6" creationId="{AD02901E-59E8-1691-37E4-CE8B2DBF903D}"/>
          </ac:picMkLst>
        </pc:picChg>
        <pc:picChg chg="add del">
          <ac:chgData name="Ahsan Jalal" userId="916c0c1a-572c-4709-95d4-b9c6e28283ca" providerId="ADAL" clId="{33B34331-787A-44E1-9B60-89E57B865E20}" dt="2024-08-19T06:20:23.901" v="7440" actId="22"/>
          <ac:picMkLst>
            <pc:docMk/>
            <pc:sldMk cId="2975543242" sldId="285"/>
            <ac:picMk id="8" creationId="{6250D9F4-214E-1AE3-96F6-89CB338E3178}"/>
          </ac:picMkLst>
        </pc:picChg>
      </pc:sldChg>
      <pc:sldChg chg="addSp delSp modSp add mod modAnim">
        <pc:chgData name="Ahsan Jalal" userId="916c0c1a-572c-4709-95d4-b9c6e28283ca" providerId="ADAL" clId="{33B34331-787A-44E1-9B60-89E57B865E20}" dt="2024-08-20T11:28:46.879" v="9587" actId="2711"/>
        <pc:sldMkLst>
          <pc:docMk/>
          <pc:sldMk cId="2668394095" sldId="286"/>
        </pc:sldMkLst>
        <pc:spChg chg="mod">
          <ac:chgData name="Ahsan Jalal" userId="916c0c1a-572c-4709-95d4-b9c6e28283ca" providerId="ADAL" clId="{33B34331-787A-44E1-9B60-89E57B865E20}" dt="2024-08-20T11:28:46.879" v="9587" actId="2711"/>
          <ac:spMkLst>
            <pc:docMk/>
            <pc:sldMk cId="2668394095" sldId="286"/>
            <ac:spMk id="2" creationId="{0A43FCB5-9D76-FD27-E16B-4DEA2DE9EE25}"/>
          </ac:spMkLst>
        </pc:spChg>
        <pc:spChg chg="mod">
          <ac:chgData name="Ahsan Jalal" userId="916c0c1a-572c-4709-95d4-b9c6e28283ca" providerId="ADAL" clId="{33B34331-787A-44E1-9B60-89E57B865E20}" dt="2024-08-19T07:00:56.079" v="7848" actId="20577"/>
          <ac:spMkLst>
            <pc:docMk/>
            <pc:sldMk cId="2668394095" sldId="286"/>
            <ac:spMk id="3" creationId="{C53A9757-FE7F-7F54-5C61-01C077CFB0F0}"/>
          </ac:spMkLst>
        </pc:spChg>
        <pc:picChg chg="del">
          <ac:chgData name="Ahsan Jalal" userId="916c0c1a-572c-4709-95d4-b9c6e28283ca" providerId="ADAL" clId="{33B34331-787A-44E1-9B60-89E57B865E20}" dt="2024-08-19T06:58:22.912" v="7555" actId="478"/>
          <ac:picMkLst>
            <pc:docMk/>
            <pc:sldMk cId="2668394095" sldId="286"/>
            <ac:picMk id="5" creationId="{F9EDDCB7-5096-2AB0-D50A-5D826A6F538F}"/>
          </ac:picMkLst>
        </pc:picChg>
        <pc:picChg chg="add del mod">
          <ac:chgData name="Ahsan Jalal" userId="916c0c1a-572c-4709-95d4-b9c6e28283ca" providerId="ADAL" clId="{33B34331-787A-44E1-9B60-89E57B865E20}" dt="2024-08-19T06:58:43.197" v="7561" actId="478"/>
          <ac:picMkLst>
            <pc:docMk/>
            <pc:sldMk cId="2668394095" sldId="286"/>
            <ac:picMk id="6" creationId="{08CF5247-A840-CA67-ADED-02D46BA6558A}"/>
          </ac:picMkLst>
        </pc:picChg>
        <pc:picChg chg="add mod">
          <ac:chgData name="Ahsan Jalal" userId="916c0c1a-572c-4709-95d4-b9c6e28283ca" providerId="ADAL" clId="{33B34331-787A-44E1-9B60-89E57B865E20}" dt="2024-08-19T06:59:00.783" v="7563" actId="1076"/>
          <ac:picMkLst>
            <pc:docMk/>
            <pc:sldMk cId="2668394095" sldId="286"/>
            <ac:picMk id="8" creationId="{FA47BBD4-D9EE-BBF8-8E61-A0E8D4D3BAA7}"/>
          </ac:picMkLst>
        </pc:picChg>
      </pc:sldChg>
      <pc:sldChg chg="addSp delSp modSp new mod setBg modNotesTx">
        <pc:chgData name="Ahsan Jalal" userId="916c0c1a-572c-4709-95d4-b9c6e28283ca" providerId="ADAL" clId="{33B34331-787A-44E1-9B60-89E57B865E20}" dt="2024-08-19T07:03:49.809" v="8083" actId="20577"/>
        <pc:sldMkLst>
          <pc:docMk/>
          <pc:sldMk cId="3974191858" sldId="287"/>
        </pc:sldMkLst>
        <pc:spChg chg="del">
          <ac:chgData name="Ahsan Jalal" userId="916c0c1a-572c-4709-95d4-b9c6e28283ca" providerId="ADAL" clId="{33B34331-787A-44E1-9B60-89E57B865E20}" dt="2024-08-19T07:01:51.065" v="7850" actId="478"/>
          <ac:spMkLst>
            <pc:docMk/>
            <pc:sldMk cId="3974191858" sldId="287"/>
            <ac:spMk id="2" creationId="{99777CFE-E23D-546A-44E2-EC4BB4DDD454}"/>
          </ac:spMkLst>
        </pc:spChg>
        <pc:spChg chg="del">
          <ac:chgData name="Ahsan Jalal" userId="916c0c1a-572c-4709-95d4-b9c6e28283ca" providerId="ADAL" clId="{33B34331-787A-44E1-9B60-89E57B865E20}" dt="2024-08-19T07:01:56.929" v="7851" actId="478"/>
          <ac:spMkLst>
            <pc:docMk/>
            <pc:sldMk cId="3974191858" sldId="287"/>
            <ac:spMk id="3" creationId="{4D7EDA26-A9E3-CF07-78D2-3355F092EF5E}"/>
          </ac:spMkLst>
        </pc:spChg>
        <pc:spChg chg="add">
          <ac:chgData name="Ahsan Jalal" userId="916c0c1a-572c-4709-95d4-b9c6e28283ca" providerId="ADAL" clId="{33B34331-787A-44E1-9B60-89E57B865E20}" dt="2024-08-19T07:02:00.403" v="7854" actId="26606"/>
          <ac:spMkLst>
            <pc:docMk/>
            <pc:sldMk cId="3974191858" sldId="287"/>
            <ac:spMk id="10" creationId="{736F0DFD-0954-464F-BF12-DD2E6F6E0380}"/>
          </ac:spMkLst>
        </pc:spChg>
        <pc:picChg chg="add mod">
          <ac:chgData name="Ahsan Jalal" userId="916c0c1a-572c-4709-95d4-b9c6e28283ca" providerId="ADAL" clId="{33B34331-787A-44E1-9B60-89E57B865E20}" dt="2024-08-19T07:02:04.400" v="7855" actId="14100"/>
          <ac:picMkLst>
            <pc:docMk/>
            <pc:sldMk cId="3974191858" sldId="287"/>
            <ac:picMk id="5" creationId="{8D3B6A4A-6DF3-E3B8-7ED6-4023E827883A}"/>
          </ac:picMkLst>
        </pc:picChg>
      </pc:sldChg>
      <pc:sldChg chg="addSp delSp modSp new mod">
        <pc:chgData name="Ahsan Jalal" userId="916c0c1a-572c-4709-95d4-b9c6e28283ca" providerId="ADAL" clId="{33B34331-787A-44E1-9B60-89E57B865E20}" dt="2024-08-19T07:05:28.320" v="8136" actId="2711"/>
        <pc:sldMkLst>
          <pc:docMk/>
          <pc:sldMk cId="1640407332" sldId="288"/>
        </pc:sldMkLst>
        <pc:spChg chg="mod">
          <ac:chgData name="Ahsan Jalal" userId="916c0c1a-572c-4709-95d4-b9c6e28283ca" providerId="ADAL" clId="{33B34331-787A-44E1-9B60-89E57B865E20}" dt="2024-08-19T07:05:28.320" v="8136" actId="2711"/>
          <ac:spMkLst>
            <pc:docMk/>
            <pc:sldMk cId="1640407332" sldId="288"/>
            <ac:spMk id="2" creationId="{93795C45-59AF-A99B-0C38-DFB4A209D55D}"/>
          </ac:spMkLst>
        </pc:spChg>
        <pc:spChg chg="del">
          <ac:chgData name="Ahsan Jalal" userId="916c0c1a-572c-4709-95d4-b9c6e28283ca" providerId="ADAL" clId="{33B34331-787A-44E1-9B60-89E57B865E20}" dt="2024-08-19T07:05:02.178" v="8085" actId="478"/>
          <ac:spMkLst>
            <pc:docMk/>
            <pc:sldMk cId="1640407332" sldId="288"/>
            <ac:spMk id="3" creationId="{D684CFDD-330E-556D-7804-BD67480E119D}"/>
          </ac:spMkLst>
        </pc:spChg>
        <pc:picChg chg="add mod">
          <ac:chgData name="Ahsan Jalal" userId="916c0c1a-572c-4709-95d4-b9c6e28283ca" providerId="ADAL" clId="{33B34331-787A-44E1-9B60-89E57B865E20}" dt="2024-08-19T07:05:10.515" v="8089" actId="1076"/>
          <ac:picMkLst>
            <pc:docMk/>
            <pc:sldMk cId="1640407332" sldId="288"/>
            <ac:picMk id="5" creationId="{84A7763A-EA5A-355C-28E4-E88D9397291C}"/>
          </ac:picMkLst>
        </pc:picChg>
      </pc:sldChg>
      <pc:sldChg chg="addSp delSp modSp add mod modNotesTx">
        <pc:chgData name="Ahsan Jalal" userId="916c0c1a-572c-4709-95d4-b9c6e28283ca" providerId="ADAL" clId="{33B34331-787A-44E1-9B60-89E57B865E20}" dt="2024-08-19T07:14:39.342" v="8456" actId="20577"/>
        <pc:sldMkLst>
          <pc:docMk/>
          <pc:sldMk cId="3530225141" sldId="289"/>
        </pc:sldMkLst>
        <pc:spChg chg="mod">
          <ac:chgData name="Ahsan Jalal" userId="916c0c1a-572c-4709-95d4-b9c6e28283ca" providerId="ADAL" clId="{33B34331-787A-44E1-9B60-89E57B865E20}" dt="2024-08-19T07:06:53.659" v="8158" actId="20577"/>
          <ac:spMkLst>
            <pc:docMk/>
            <pc:sldMk cId="3530225141" sldId="289"/>
            <ac:spMk id="2" creationId="{93795C45-59AF-A99B-0C38-DFB4A209D55D}"/>
          </ac:spMkLst>
        </pc:spChg>
        <pc:picChg chg="add mod">
          <ac:chgData name="Ahsan Jalal" userId="916c0c1a-572c-4709-95d4-b9c6e28283ca" providerId="ADAL" clId="{33B34331-787A-44E1-9B60-89E57B865E20}" dt="2024-08-19T07:06:41.141" v="8141" actId="1076"/>
          <ac:picMkLst>
            <pc:docMk/>
            <pc:sldMk cId="3530225141" sldId="289"/>
            <ac:picMk id="4" creationId="{53915758-E212-CBBC-F9C2-A6CAA60073FB}"/>
          </ac:picMkLst>
        </pc:picChg>
        <pc:picChg chg="del">
          <ac:chgData name="Ahsan Jalal" userId="916c0c1a-572c-4709-95d4-b9c6e28283ca" providerId="ADAL" clId="{33B34331-787A-44E1-9B60-89E57B865E20}" dt="2024-08-19T07:06:34.894" v="8138" actId="478"/>
          <ac:picMkLst>
            <pc:docMk/>
            <pc:sldMk cId="3530225141" sldId="289"/>
            <ac:picMk id="5" creationId="{84A7763A-EA5A-355C-28E4-E88D9397291C}"/>
          </ac:picMkLst>
        </pc:picChg>
      </pc:sldChg>
      <pc:sldChg chg="addSp delSp modSp add mod modAnim modNotesTx">
        <pc:chgData name="Ahsan Jalal" userId="916c0c1a-572c-4709-95d4-b9c6e28283ca" providerId="ADAL" clId="{33B34331-787A-44E1-9B60-89E57B865E20}" dt="2024-08-19T07:17:29.703" v="8519"/>
        <pc:sldMkLst>
          <pc:docMk/>
          <pc:sldMk cId="1707077362" sldId="290"/>
        </pc:sldMkLst>
        <pc:spChg chg="mod">
          <ac:chgData name="Ahsan Jalal" userId="916c0c1a-572c-4709-95d4-b9c6e28283ca" providerId="ADAL" clId="{33B34331-787A-44E1-9B60-89E57B865E20}" dt="2024-08-19T07:15:49.130" v="8514" actId="20577"/>
          <ac:spMkLst>
            <pc:docMk/>
            <pc:sldMk cId="1707077362" sldId="290"/>
            <ac:spMk id="2" creationId="{93795C45-59AF-A99B-0C38-DFB4A209D55D}"/>
          </ac:spMkLst>
        </pc:spChg>
        <pc:spChg chg="add mod">
          <ac:chgData name="Ahsan Jalal" userId="916c0c1a-572c-4709-95d4-b9c6e28283ca" providerId="ADAL" clId="{33B34331-787A-44E1-9B60-89E57B865E20}" dt="2024-08-19T07:17:24.464" v="8518" actId="1582"/>
          <ac:spMkLst>
            <pc:docMk/>
            <pc:sldMk cId="1707077362" sldId="290"/>
            <ac:spMk id="6" creationId="{527ED94E-503F-257A-84D7-E053DBF0196D}"/>
          </ac:spMkLst>
        </pc:spChg>
        <pc:picChg chg="del">
          <ac:chgData name="Ahsan Jalal" userId="916c0c1a-572c-4709-95d4-b9c6e28283ca" providerId="ADAL" clId="{33B34331-787A-44E1-9B60-89E57B865E20}" dt="2024-08-19T07:15:11.268" v="8458" actId="478"/>
          <ac:picMkLst>
            <pc:docMk/>
            <pc:sldMk cId="1707077362" sldId="290"/>
            <ac:picMk id="4" creationId="{53915758-E212-CBBC-F9C2-A6CAA60073FB}"/>
          </ac:picMkLst>
        </pc:picChg>
        <pc:picChg chg="add mod">
          <ac:chgData name="Ahsan Jalal" userId="916c0c1a-572c-4709-95d4-b9c6e28283ca" providerId="ADAL" clId="{33B34331-787A-44E1-9B60-89E57B865E20}" dt="2024-08-19T07:15:17.196" v="8462" actId="1076"/>
          <ac:picMkLst>
            <pc:docMk/>
            <pc:sldMk cId="1707077362" sldId="290"/>
            <ac:picMk id="5" creationId="{C96CA48A-BF3D-988D-2FE3-CA417A761B74}"/>
          </ac:picMkLst>
        </pc:picChg>
      </pc:sldChg>
      <pc:sldChg chg="addSp delSp modSp new mod modNotesTx">
        <pc:chgData name="Ahsan Jalal" userId="916c0c1a-572c-4709-95d4-b9c6e28283ca" providerId="ADAL" clId="{33B34331-787A-44E1-9B60-89E57B865E20}" dt="2024-08-20T11:28:54.117" v="9588" actId="2711"/>
        <pc:sldMkLst>
          <pc:docMk/>
          <pc:sldMk cId="25837139" sldId="291"/>
        </pc:sldMkLst>
        <pc:spChg chg="mod">
          <ac:chgData name="Ahsan Jalal" userId="916c0c1a-572c-4709-95d4-b9c6e28283ca" providerId="ADAL" clId="{33B34331-787A-44E1-9B60-89E57B865E20}" dt="2024-08-20T11:28:54.117" v="9588" actId="2711"/>
          <ac:spMkLst>
            <pc:docMk/>
            <pc:sldMk cId="25837139" sldId="291"/>
            <ac:spMk id="2" creationId="{3A97F898-031E-F6B4-07CA-3238F10D16AD}"/>
          </ac:spMkLst>
        </pc:spChg>
        <pc:spChg chg="del">
          <ac:chgData name="Ahsan Jalal" userId="916c0c1a-572c-4709-95d4-b9c6e28283ca" providerId="ADAL" clId="{33B34331-787A-44E1-9B60-89E57B865E20}" dt="2024-08-19T07:18:04.595" v="8549" actId="478"/>
          <ac:spMkLst>
            <pc:docMk/>
            <pc:sldMk cId="25837139" sldId="291"/>
            <ac:spMk id="3" creationId="{3FA3F22C-BE69-7B96-D79D-8CF145F2EAA6}"/>
          </ac:spMkLst>
        </pc:spChg>
        <pc:picChg chg="add mod">
          <ac:chgData name="Ahsan Jalal" userId="916c0c1a-572c-4709-95d4-b9c6e28283ca" providerId="ADAL" clId="{33B34331-787A-44E1-9B60-89E57B865E20}" dt="2024-08-19T07:18:12.341" v="8553" actId="1076"/>
          <ac:picMkLst>
            <pc:docMk/>
            <pc:sldMk cId="25837139" sldId="291"/>
            <ac:picMk id="5" creationId="{8DE875CE-C86C-73AD-9DAA-AAEAE5C526E0}"/>
          </ac:picMkLst>
        </pc:picChg>
      </pc:sldChg>
      <pc:sldChg chg="addSp delSp modSp add mod modAnim modNotesTx">
        <pc:chgData name="Ahsan Jalal" userId="916c0c1a-572c-4709-95d4-b9c6e28283ca" providerId="ADAL" clId="{33B34331-787A-44E1-9B60-89E57B865E20}" dt="2024-08-20T11:28:59.128" v="9589" actId="2711"/>
        <pc:sldMkLst>
          <pc:docMk/>
          <pc:sldMk cId="571120718" sldId="292"/>
        </pc:sldMkLst>
        <pc:spChg chg="mod">
          <ac:chgData name="Ahsan Jalal" userId="916c0c1a-572c-4709-95d4-b9c6e28283ca" providerId="ADAL" clId="{33B34331-787A-44E1-9B60-89E57B865E20}" dt="2024-08-20T11:28:59.128" v="9589" actId="2711"/>
          <ac:spMkLst>
            <pc:docMk/>
            <pc:sldMk cId="571120718" sldId="292"/>
            <ac:spMk id="2" creationId="{3A97F898-031E-F6B4-07CA-3238F10D16AD}"/>
          </ac:spMkLst>
        </pc:spChg>
        <pc:picChg chg="add mod">
          <ac:chgData name="Ahsan Jalal" userId="916c0c1a-572c-4709-95d4-b9c6e28283ca" providerId="ADAL" clId="{33B34331-787A-44E1-9B60-89E57B865E20}" dt="2024-08-19T07:19:34.417" v="8690" actId="1076"/>
          <ac:picMkLst>
            <pc:docMk/>
            <pc:sldMk cId="571120718" sldId="292"/>
            <ac:picMk id="4" creationId="{CF282A3F-7570-1F38-316D-DC71DE42A322}"/>
          </ac:picMkLst>
        </pc:picChg>
        <pc:picChg chg="del">
          <ac:chgData name="Ahsan Jalal" userId="916c0c1a-572c-4709-95d4-b9c6e28283ca" providerId="ADAL" clId="{33B34331-787A-44E1-9B60-89E57B865E20}" dt="2024-08-19T07:19:28.864" v="8687" actId="478"/>
          <ac:picMkLst>
            <pc:docMk/>
            <pc:sldMk cId="571120718" sldId="292"/>
            <ac:picMk id="5" creationId="{8DE875CE-C86C-73AD-9DAA-AAEAE5C526E0}"/>
          </ac:picMkLst>
        </pc:picChg>
        <pc:picChg chg="add mod">
          <ac:chgData name="Ahsan Jalal" userId="916c0c1a-572c-4709-95d4-b9c6e28283ca" providerId="ADAL" clId="{33B34331-787A-44E1-9B60-89E57B865E20}" dt="2024-08-19T07:21:09.774" v="8890" actId="14100"/>
          <ac:picMkLst>
            <pc:docMk/>
            <pc:sldMk cId="571120718" sldId="292"/>
            <ac:picMk id="7" creationId="{CA8E5CDF-A3CC-E208-3E32-49E22CF38079}"/>
          </ac:picMkLst>
        </pc:picChg>
        <pc:picChg chg="add mod">
          <ac:chgData name="Ahsan Jalal" userId="916c0c1a-572c-4709-95d4-b9c6e28283ca" providerId="ADAL" clId="{33B34331-787A-44E1-9B60-89E57B865E20}" dt="2024-08-19T07:21:54.411" v="8898" actId="14100"/>
          <ac:picMkLst>
            <pc:docMk/>
            <pc:sldMk cId="571120718" sldId="292"/>
            <ac:picMk id="9" creationId="{15C52603-9E5A-DE28-AE53-3C14D1316922}"/>
          </ac:picMkLst>
        </pc:picChg>
      </pc:sldChg>
      <pc:sldChg chg="modSp new mod modAnim">
        <pc:chgData name="Ahsan Jalal" userId="916c0c1a-572c-4709-95d4-b9c6e28283ca" providerId="ADAL" clId="{33B34331-787A-44E1-9B60-89E57B865E20}" dt="2024-08-20T11:29:04.003" v="9590" actId="2711"/>
        <pc:sldMkLst>
          <pc:docMk/>
          <pc:sldMk cId="2120497133" sldId="293"/>
        </pc:sldMkLst>
        <pc:spChg chg="mod">
          <ac:chgData name="Ahsan Jalal" userId="916c0c1a-572c-4709-95d4-b9c6e28283ca" providerId="ADAL" clId="{33B34331-787A-44E1-9B60-89E57B865E20}" dt="2024-08-20T11:29:04.003" v="9590" actId="2711"/>
          <ac:spMkLst>
            <pc:docMk/>
            <pc:sldMk cId="2120497133" sldId="293"/>
            <ac:spMk id="2" creationId="{3F1B130B-F9F0-873B-B702-066529B97C2A}"/>
          </ac:spMkLst>
        </pc:spChg>
        <pc:spChg chg="mod">
          <ac:chgData name="Ahsan Jalal" userId="916c0c1a-572c-4709-95d4-b9c6e28283ca" providerId="ADAL" clId="{33B34331-787A-44E1-9B60-89E57B865E20}" dt="2024-08-19T07:24:54.280" v="9244" actId="12"/>
          <ac:spMkLst>
            <pc:docMk/>
            <pc:sldMk cId="2120497133" sldId="293"/>
            <ac:spMk id="3" creationId="{2C5F969C-BD39-4F05-8DF3-4D908F7DED19}"/>
          </ac:spMkLst>
        </pc:spChg>
      </pc:sldChg>
      <pc:sldChg chg="modSp new mod ord">
        <pc:chgData name="Ahsan Jalal" userId="916c0c1a-572c-4709-95d4-b9c6e28283ca" providerId="ADAL" clId="{33B34331-787A-44E1-9B60-89E57B865E20}" dt="2024-08-20T11:29:15.540" v="9592" actId="2711"/>
        <pc:sldMkLst>
          <pc:docMk/>
          <pc:sldMk cId="2062841961" sldId="294"/>
        </pc:sldMkLst>
        <pc:spChg chg="mod">
          <ac:chgData name="Ahsan Jalal" userId="916c0c1a-572c-4709-95d4-b9c6e28283ca" providerId="ADAL" clId="{33B34331-787A-44E1-9B60-89E57B865E20}" dt="2024-08-20T11:29:15.540" v="9592" actId="2711"/>
          <ac:spMkLst>
            <pc:docMk/>
            <pc:sldMk cId="2062841961" sldId="294"/>
            <ac:spMk id="2" creationId="{30F697B2-80C5-76F5-A6B1-D8BC647745A8}"/>
          </ac:spMkLst>
        </pc:spChg>
        <pc:spChg chg="mod">
          <ac:chgData name="Ahsan Jalal" userId="916c0c1a-572c-4709-95d4-b9c6e28283ca" providerId="ADAL" clId="{33B34331-787A-44E1-9B60-89E57B865E20}" dt="2024-08-19T08:27:09.781" v="9566"/>
          <ac:spMkLst>
            <pc:docMk/>
            <pc:sldMk cId="2062841961" sldId="294"/>
            <ac:spMk id="3" creationId="{A72BED75-363E-379B-5FF0-4B19A47219E1}"/>
          </ac:spMkLst>
        </pc:spChg>
      </pc:sldChg>
      <pc:sldChg chg="addSp delSp modSp new mod">
        <pc:chgData name="Ahsan Jalal" userId="916c0c1a-572c-4709-95d4-b9c6e28283ca" providerId="ADAL" clId="{33B34331-787A-44E1-9B60-89E57B865E20}" dt="2024-08-19T07:37:42.822" v="9278" actId="1076"/>
        <pc:sldMkLst>
          <pc:docMk/>
          <pc:sldMk cId="1763946663" sldId="295"/>
        </pc:sldMkLst>
        <pc:spChg chg="del">
          <ac:chgData name="Ahsan Jalal" userId="916c0c1a-572c-4709-95d4-b9c6e28283ca" providerId="ADAL" clId="{33B34331-787A-44E1-9B60-89E57B865E20}" dt="2024-08-19T07:37:29.368" v="9273" actId="478"/>
          <ac:spMkLst>
            <pc:docMk/>
            <pc:sldMk cId="1763946663" sldId="295"/>
            <ac:spMk id="2" creationId="{2999AF28-537A-55C7-48F7-0073EABA720C}"/>
          </ac:spMkLst>
        </pc:spChg>
        <pc:spChg chg="del">
          <ac:chgData name="Ahsan Jalal" userId="916c0c1a-572c-4709-95d4-b9c6e28283ca" providerId="ADAL" clId="{33B34331-787A-44E1-9B60-89E57B865E20}" dt="2024-08-19T07:37:32.934" v="9274" actId="478"/>
          <ac:spMkLst>
            <pc:docMk/>
            <pc:sldMk cId="1763946663" sldId="295"/>
            <ac:spMk id="3" creationId="{06341DAB-8A8F-D1F4-7809-DD24951B996C}"/>
          </ac:spMkLst>
        </pc:spChg>
        <pc:picChg chg="add mod">
          <ac:chgData name="Ahsan Jalal" userId="916c0c1a-572c-4709-95d4-b9c6e28283ca" providerId="ADAL" clId="{33B34331-787A-44E1-9B60-89E57B865E20}" dt="2024-08-19T07:37:42.822" v="9278" actId="1076"/>
          <ac:picMkLst>
            <pc:docMk/>
            <pc:sldMk cId="1763946663" sldId="295"/>
            <ac:picMk id="5" creationId="{45983418-82AA-DE11-D3DD-A24DA8171863}"/>
          </ac:picMkLst>
        </pc:picChg>
      </pc:sldChg>
      <pc:sldChg chg="addSp delSp modSp add mod">
        <pc:chgData name="Ahsan Jalal" userId="916c0c1a-572c-4709-95d4-b9c6e28283ca" providerId="ADAL" clId="{33B34331-787A-44E1-9B60-89E57B865E20}" dt="2024-08-19T07:38:14.077" v="9283" actId="1076"/>
        <pc:sldMkLst>
          <pc:docMk/>
          <pc:sldMk cId="3332821245" sldId="296"/>
        </pc:sldMkLst>
        <pc:picChg chg="add mod">
          <ac:chgData name="Ahsan Jalal" userId="916c0c1a-572c-4709-95d4-b9c6e28283ca" providerId="ADAL" clId="{33B34331-787A-44E1-9B60-89E57B865E20}" dt="2024-08-19T07:38:14.077" v="9283" actId="1076"/>
          <ac:picMkLst>
            <pc:docMk/>
            <pc:sldMk cId="3332821245" sldId="296"/>
            <ac:picMk id="3" creationId="{489CC7FF-4EE4-6965-CADE-D8456DCE28AC}"/>
          </ac:picMkLst>
        </pc:picChg>
        <pc:picChg chg="del">
          <ac:chgData name="Ahsan Jalal" userId="916c0c1a-572c-4709-95d4-b9c6e28283ca" providerId="ADAL" clId="{33B34331-787A-44E1-9B60-89E57B865E20}" dt="2024-08-19T07:38:07.255" v="9280" actId="478"/>
          <ac:picMkLst>
            <pc:docMk/>
            <pc:sldMk cId="3332821245" sldId="296"/>
            <ac:picMk id="5" creationId="{45983418-82AA-DE11-D3DD-A24DA8171863}"/>
          </ac:picMkLst>
        </pc:picChg>
      </pc:sldChg>
      <pc:sldChg chg="addSp delSp modSp add mod">
        <pc:chgData name="Ahsan Jalal" userId="916c0c1a-572c-4709-95d4-b9c6e28283ca" providerId="ADAL" clId="{33B34331-787A-44E1-9B60-89E57B865E20}" dt="2024-08-19T07:50:08.294" v="9540" actId="1076"/>
        <pc:sldMkLst>
          <pc:docMk/>
          <pc:sldMk cId="1696706585" sldId="297"/>
        </pc:sldMkLst>
        <pc:picChg chg="del">
          <ac:chgData name="Ahsan Jalal" userId="916c0c1a-572c-4709-95d4-b9c6e28283ca" providerId="ADAL" clId="{33B34331-787A-44E1-9B60-89E57B865E20}" dt="2024-08-19T07:42:03.373" v="9285" actId="478"/>
          <ac:picMkLst>
            <pc:docMk/>
            <pc:sldMk cId="1696706585" sldId="297"/>
            <ac:picMk id="3" creationId="{489CC7FF-4EE4-6965-CADE-D8456DCE28AC}"/>
          </ac:picMkLst>
        </pc:picChg>
        <pc:picChg chg="add del mod">
          <ac:chgData name="Ahsan Jalal" userId="916c0c1a-572c-4709-95d4-b9c6e28283ca" providerId="ADAL" clId="{33B34331-787A-44E1-9B60-89E57B865E20}" dt="2024-08-19T07:50:06.185" v="9538" actId="478"/>
          <ac:picMkLst>
            <pc:docMk/>
            <pc:sldMk cId="1696706585" sldId="297"/>
            <ac:picMk id="4" creationId="{42B6017D-0BCF-777F-8430-AAD5BE9CAB56}"/>
          </ac:picMkLst>
        </pc:picChg>
        <pc:picChg chg="add mod">
          <ac:chgData name="Ahsan Jalal" userId="916c0c1a-572c-4709-95d4-b9c6e28283ca" providerId="ADAL" clId="{33B34331-787A-44E1-9B60-89E57B865E20}" dt="2024-08-19T07:50:08.294" v="9540" actId="1076"/>
          <ac:picMkLst>
            <pc:docMk/>
            <pc:sldMk cId="1696706585" sldId="297"/>
            <ac:picMk id="6" creationId="{7C29222A-26EC-021A-A2E6-4EDDF233376B}"/>
          </ac:picMkLst>
        </pc:picChg>
      </pc:sldChg>
      <pc:sldChg chg="add del">
        <pc:chgData name="Ahsan Jalal" userId="916c0c1a-572c-4709-95d4-b9c6e28283ca" providerId="ADAL" clId="{33B34331-787A-44E1-9B60-89E57B865E20}" dt="2024-08-19T07:51:19.399" v="9541" actId="47"/>
        <pc:sldMkLst>
          <pc:docMk/>
          <pc:sldMk cId="3510811465" sldId="298"/>
        </pc:sldMkLst>
      </pc:sldChg>
      <pc:sldChg chg="addSp delSp modSp add mod delAnim modNotesTx">
        <pc:chgData name="Ahsan Jalal" userId="916c0c1a-572c-4709-95d4-b9c6e28283ca" providerId="ADAL" clId="{33B34331-787A-44E1-9B60-89E57B865E20}" dt="2024-08-20T11:29:08.659" v="9591" actId="2711"/>
        <pc:sldMkLst>
          <pc:docMk/>
          <pc:sldMk cId="2388909361" sldId="299"/>
        </pc:sldMkLst>
        <pc:spChg chg="mod">
          <ac:chgData name="Ahsan Jalal" userId="916c0c1a-572c-4709-95d4-b9c6e28283ca" providerId="ADAL" clId="{33B34331-787A-44E1-9B60-89E57B865E20}" dt="2024-08-20T11:29:08.659" v="9591" actId="2711"/>
          <ac:spMkLst>
            <pc:docMk/>
            <pc:sldMk cId="2388909361" sldId="299"/>
            <ac:spMk id="2" creationId="{3F1B130B-F9F0-873B-B702-066529B97C2A}"/>
          </ac:spMkLst>
        </pc:spChg>
        <pc:spChg chg="del">
          <ac:chgData name="Ahsan Jalal" userId="916c0c1a-572c-4709-95d4-b9c6e28283ca" providerId="ADAL" clId="{33B34331-787A-44E1-9B60-89E57B865E20}" dt="2024-08-19T07:43:06.775" v="9290" actId="478"/>
          <ac:spMkLst>
            <pc:docMk/>
            <pc:sldMk cId="2388909361" sldId="299"/>
            <ac:spMk id="3" creationId="{2C5F969C-BD39-4F05-8DF3-4D908F7DED19}"/>
          </ac:spMkLst>
        </pc:spChg>
        <pc:spChg chg="add del mod">
          <ac:chgData name="Ahsan Jalal" userId="916c0c1a-572c-4709-95d4-b9c6e28283ca" providerId="ADAL" clId="{33B34331-787A-44E1-9B60-89E57B865E20}" dt="2024-08-19T07:43:09.904" v="9292" actId="478"/>
          <ac:spMkLst>
            <pc:docMk/>
            <pc:sldMk cId="2388909361" sldId="299"/>
            <ac:spMk id="5" creationId="{919387A8-49A0-0596-9457-F78DACB9CB16}"/>
          </ac:spMkLst>
        </pc:spChg>
        <pc:picChg chg="add mod">
          <ac:chgData name="Ahsan Jalal" userId="916c0c1a-572c-4709-95d4-b9c6e28283ca" providerId="ADAL" clId="{33B34331-787A-44E1-9B60-89E57B865E20}" dt="2024-08-19T07:43:29.510" v="9314" actId="14100"/>
          <ac:picMkLst>
            <pc:docMk/>
            <pc:sldMk cId="2388909361" sldId="299"/>
            <ac:picMk id="7" creationId="{1458BD74-2A36-833A-2A1D-5EFE711A1402}"/>
          </ac:picMkLst>
        </pc:picChg>
      </pc:sldChg>
      <pc:sldChg chg="add">
        <pc:chgData name="Ahsan Jalal" userId="916c0c1a-572c-4709-95d4-b9c6e28283ca" providerId="ADAL" clId="{33B34331-787A-44E1-9B60-89E57B865E20}" dt="2024-08-19T07:50:03.929" v="9537" actId="2890"/>
        <pc:sldMkLst>
          <pc:docMk/>
          <pc:sldMk cId="3043624062" sldId="300"/>
        </pc:sldMkLst>
      </pc:sldChg>
      <pc:sldChg chg="addSp new mod">
        <pc:chgData name="Ahsan Jalal" userId="916c0c1a-572c-4709-95d4-b9c6e28283ca" providerId="ADAL" clId="{33B34331-787A-44E1-9B60-89E57B865E20}" dt="2024-08-19T08:01:15.504" v="9545" actId="22"/>
        <pc:sldMkLst>
          <pc:docMk/>
          <pc:sldMk cId="1050129444" sldId="301"/>
        </pc:sldMkLst>
        <pc:picChg chg="add">
          <ac:chgData name="Ahsan Jalal" userId="916c0c1a-572c-4709-95d4-b9c6e28283ca" providerId="ADAL" clId="{33B34331-787A-44E1-9B60-89E57B865E20}" dt="2024-08-19T08:01:15.504" v="9545" actId="22"/>
          <ac:picMkLst>
            <pc:docMk/>
            <pc:sldMk cId="1050129444" sldId="301"/>
            <ac:picMk id="3" creationId="{C08E289B-2AFA-2CB4-6FC9-66ADB34DB3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EC29F-5400-4365-A4F6-D55D01CE488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AB894-5F90-4C47-89A6-E53A8218F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Discriminative model learns the conditional prob </a:t>
            </a:r>
            <a:r>
              <a:rPr lang="en-US" dirty="0" err="1"/>
              <a:t>dist</a:t>
            </a:r>
            <a:r>
              <a:rPr lang="en-US" dirty="0"/>
              <a:t> , prob of Y given X that it is a cat </a:t>
            </a:r>
          </a:p>
          <a:p>
            <a:r>
              <a:rPr lang="en-US" dirty="0"/>
              <a:t>Generative learns the joint prob </a:t>
            </a:r>
            <a:r>
              <a:rPr lang="en-US" dirty="0" err="1"/>
              <a:t>dist</a:t>
            </a:r>
            <a:r>
              <a:rPr lang="en-US" dirty="0"/>
              <a:t> , prob (X,Y) and predicts the conditional prob that it is a cat and then generate the picture of a cat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55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discussed earlier the </a:t>
            </a:r>
            <a:r>
              <a:rPr lang="en-US" dirty="0" err="1"/>
              <a:t>GenAI</a:t>
            </a:r>
            <a:r>
              <a:rPr lang="en-US" dirty="0"/>
              <a:t> are trained on large piece of trained data and the model learns patterns and structures of the fed data and learns.</a:t>
            </a:r>
          </a:p>
          <a:p>
            <a:r>
              <a:rPr lang="en-US" dirty="0"/>
              <a:t>But now access to the browser fed prompt data, the user can generate their own content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1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discussed different input and output data types now we discuss the associated model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discussed different input and output data types now we discuss the associated model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21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discussed different input and output data types now we discuss the associated model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discussed different input and output data types now we discuss the associated model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5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Foundation model has the potential to revolutionize many industries such as health care , customer service etc.</a:t>
            </a:r>
          </a:p>
          <a:p>
            <a:r>
              <a:rPr lang="en-US" dirty="0"/>
              <a:t>They can be used to detect fraud and provide personalized customer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6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say we need to gather sentiments about how your customers are feeling about the product or service </a:t>
            </a:r>
          </a:p>
          <a:p>
            <a:r>
              <a:rPr lang="en-US" dirty="0"/>
              <a:t>We can use sentiment analysis task model from the classification task model/</a:t>
            </a:r>
          </a:p>
          <a:p>
            <a:r>
              <a:rPr lang="en-US" dirty="0"/>
              <a:t>What if you need to perform occupancy analytics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22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8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file conversion problem, so I have a pandas data frames of 2 columns and want to convert it to </a:t>
            </a:r>
            <a:r>
              <a:rPr lang="en-US" dirty="0" err="1"/>
              <a:t>json</a:t>
            </a:r>
            <a:r>
              <a:rPr lang="en-US" dirty="0"/>
              <a:t>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19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Bard generates the steps I need to do and a snippet of code as well, which I copy in  </a:t>
            </a:r>
            <a:r>
              <a:rPr lang="en-US" dirty="0" err="1"/>
              <a:t>colab</a:t>
            </a:r>
            <a:r>
              <a:rPr lang="en-US" dirty="0"/>
              <a:t> or </a:t>
            </a:r>
            <a:r>
              <a:rPr lang="en-US" dirty="0" err="1"/>
              <a:t>jupyter</a:t>
            </a:r>
            <a:r>
              <a:rPr lang="en-US" dirty="0"/>
              <a:t> notebook and run to get the desired results</a:t>
            </a:r>
          </a:p>
          <a:p>
            <a:endParaRPr lang="en-US" dirty="0"/>
          </a:p>
          <a:p>
            <a:r>
              <a:rPr lang="en-US" dirty="0"/>
              <a:t>And here is the output in the </a:t>
            </a:r>
            <a:r>
              <a:rPr lang="en-US" dirty="0" err="1"/>
              <a:t>json</a:t>
            </a:r>
            <a:r>
              <a:rPr lang="en-US" dirty="0"/>
              <a:t> format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2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learns the underlying structure of the data on which it is trained on and then can generate new samples similar to the data it was trained on </a:t>
            </a:r>
          </a:p>
          <a:p>
            <a:r>
              <a:rPr lang="en-US" dirty="0"/>
              <a:t>Large language models are one type of generative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60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 explore and customize </a:t>
            </a:r>
            <a:r>
              <a:rPr lang="en-US" dirty="0" err="1"/>
              <a:t>genAI</a:t>
            </a:r>
            <a:r>
              <a:rPr lang="en-US" dirty="0"/>
              <a:t> models which you can leverage in your applications om Google cloud</a:t>
            </a:r>
          </a:p>
          <a:p>
            <a:r>
              <a:rPr lang="en-US" dirty="0"/>
              <a:t>There is a library of pre-trained models</a:t>
            </a:r>
          </a:p>
          <a:p>
            <a:r>
              <a:rPr lang="en-US" dirty="0"/>
              <a:t>Tool for finetuning models</a:t>
            </a:r>
          </a:p>
          <a:p>
            <a:r>
              <a:rPr lang="en-US" dirty="0" err="1"/>
              <a:t>Communiuty</a:t>
            </a:r>
            <a:r>
              <a:rPr lang="en-US" dirty="0"/>
              <a:t> forum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5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2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learn about the patterns in language through the training data and given some text they predict what comes next</a:t>
            </a:r>
          </a:p>
          <a:p>
            <a:r>
              <a:rPr lang="en-US" dirty="0"/>
              <a:t>Here it is giving us recommendations how to complete the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7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passing same sentence to completer to Bard which is trained on massive amount of training data</a:t>
            </a:r>
          </a:p>
          <a:p>
            <a:r>
              <a:rPr lang="en-US" dirty="0"/>
              <a:t>Able to communicate and generate human like text in response to wide range of prompts and questions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6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Bard gives first contextual answer and then gives recommendation based on the </a:t>
            </a:r>
            <a:r>
              <a:rPr lang="en-US"/>
              <a:t>highest probabilities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5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Encoder encodes the input and pass to decoder to learn how to decode the representation of the relevant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9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Hallucinations are the problem for transformers because they make the output text difficult to understand</a:t>
            </a:r>
          </a:p>
          <a:p>
            <a:r>
              <a:rPr lang="en-US" dirty="0"/>
              <a:t>They also led model to generate incorrect or misleading information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1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is a short piece of text that is given to the LLM in order to control the output in variety of 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AB894-5F90-4C47-89A6-E53A8218F0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6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7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8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70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15B3-FE4C-B361-6F2C-8D77DE54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93C65-18FD-F8B7-A85B-B1CD3CDFB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w Cen MT" panose="020B06020201040206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8F8E2-6420-D766-F50F-363AF82D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E47-0BCC-44B1-87F8-60043C44388A}" type="datetime8">
              <a:rPr lang="en-PK" smtClean="0"/>
              <a:t>09/03/2024 13:44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4CA4-AF02-74AB-68F8-923DD14D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F1C1-DB70-D609-BD11-61AF24DB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81DE4-9743-BA80-AE9C-2E9CDA876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068" y="94658"/>
            <a:ext cx="1183531" cy="1322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234D6-A0D0-D91A-5921-EB4C23C3E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1476" y="90376"/>
            <a:ext cx="1322456" cy="1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2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7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3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1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6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110DF-066A-4B2C-E3A7-6D4D3D88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3591A-EC15-58CE-F422-C92015CF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EBF50-48D2-CA37-54DE-F8F5131A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0326-76EA-4948-AB32-D226EBBC4794}" type="datetime8">
              <a:rPr lang="en-PK" smtClean="0"/>
              <a:t>09/03/2024 13:44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83972-0C00-F1E7-BC54-0FF2345E3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D2378-18C1-7B87-A7EF-482059F1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32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vertex-ai?project=rising-hallway-326707" TargetMode="External"/><Relationship Id="rId2" Type="http://schemas.openxmlformats.org/officeDocument/2006/relationships/hyperlink" Target="https://ai.google.dev/aistudi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12A8F-46BA-E4AF-C378-A09DE987D1C9}"/>
              </a:ext>
            </a:extLst>
          </p:cNvPr>
          <p:cNvSpPr txBox="1"/>
          <p:nvPr/>
        </p:nvSpPr>
        <p:spPr>
          <a:xfrm>
            <a:off x="1612612" y="1800950"/>
            <a:ext cx="89668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Impact Skills Development Program </a:t>
            </a:r>
          </a:p>
          <a:p>
            <a:pPr algn="ctr"/>
            <a:r>
              <a:rPr lang="en-AU" sz="2400" b="1" dirty="0"/>
              <a:t>in Artificial Intelligence, Data Science, and Blockchain</a:t>
            </a:r>
            <a:endParaRPr lang="en-AU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2577E-9A45-3F11-D6DA-328E4757A354}"/>
              </a:ext>
            </a:extLst>
          </p:cNvPr>
          <p:cNvSpPr txBox="1"/>
          <p:nvPr/>
        </p:nvSpPr>
        <p:spPr>
          <a:xfrm>
            <a:off x="2020686" y="3544965"/>
            <a:ext cx="8150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/>
              <a:t>Module 1: Object Detection &amp; Recognition Using CNN</a:t>
            </a:r>
          </a:p>
          <a:p>
            <a:pPr algn="ctr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6: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Introduction to Generative AI</a:t>
            </a:r>
            <a:endParaRPr lang="en-A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5D5F4-1F36-E06E-32C1-FB4E0B6812F8}"/>
              </a:ext>
            </a:extLst>
          </p:cNvPr>
          <p:cNvSpPr/>
          <p:nvPr/>
        </p:nvSpPr>
        <p:spPr>
          <a:xfrm flipV="1">
            <a:off x="2977204" y="2995979"/>
            <a:ext cx="6237605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4D008-C041-EC14-5186-A2DAEC2CD8B7}"/>
              </a:ext>
            </a:extLst>
          </p:cNvPr>
          <p:cNvSpPr txBox="1"/>
          <p:nvPr/>
        </p:nvSpPr>
        <p:spPr>
          <a:xfrm>
            <a:off x="4629133" y="5263557"/>
            <a:ext cx="2933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Instructor: Ahsan Jalal</a:t>
            </a:r>
            <a:endParaRPr lang="en-AU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828436-0445-7185-86C5-57864D7E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443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2D22-ABDC-DB3D-A9B1-08E0A18C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Discriminative AI vs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B2660-FB63-5426-3D10-A5707EF2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693160" cy="416052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Discriminative</a:t>
            </a:r>
          </a:p>
          <a:p>
            <a:pPr fontAlgn="base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classify or predict</a:t>
            </a:r>
          </a:p>
          <a:p>
            <a:pPr fontAlgn="base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Typically trained on labeled data</a:t>
            </a:r>
          </a:p>
          <a:p>
            <a:pPr fontAlgn="base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relationship between features of data and labels</a:t>
            </a:r>
          </a:p>
          <a:p>
            <a:pPr fontAlgn="base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73ACD9-EAEE-6C7D-FF30-1071D9F9E5B8}"/>
              </a:ext>
            </a:extLst>
          </p:cNvPr>
          <p:cNvSpPr txBox="1">
            <a:spLocks/>
          </p:cNvSpPr>
          <p:nvPr/>
        </p:nvSpPr>
        <p:spPr>
          <a:xfrm>
            <a:off x="6720840" y="2011680"/>
            <a:ext cx="3693160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Generative</a:t>
            </a:r>
          </a:p>
          <a:p>
            <a:pPr fontAlgn="base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Generates new data similar to the trained data</a:t>
            </a:r>
          </a:p>
          <a:p>
            <a:pPr fontAlgn="base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Understands distribution of data</a:t>
            </a:r>
          </a:p>
          <a:p>
            <a:pPr fontAlgn="base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Predicts new word in a sequence</a:t>
            </a:r>
          </a:p>
          <a:p>
            <a:pPr fontAlgn="base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7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375B-E895-0802-0859-5F340BD8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Example</a:t>
            </a:r>
          </a:p>
        </p:txBody>
      </p:sp>
      <p:pic>
        <p:nvPicPr>
          <p:cNvPr id="5" name="Content Placeholder 4" descr="A cat">
            <a:extLst>
              <a:ext uri="{FF2B5EF4-FFF2-40B4-BE49-F238E27FC236}">
                <a16:creationId xmlns:a16="http://schemas.microsoft.com/office/drawing/2014/main" id="{599AA8B7-81B8-D579-963F-183D53EFD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6542" y="1330960"/>
            <a:ext cx="1620520" cy="1620520"/>
          </a:xfrm>
        </p:spPr>
      </p:pic>
      <p:pic>
        <p:nvPicPr>
          <p:cNvPr id="6" name="Content Placeholder 4" descr="A cat">
            <a:extLst>
              <a:ext uri="{FF2B5EF4-FFF2-40B4-BE49-F238E27FC236}">
                <a16:creationId xmlns:a16="http://schemas.microsoft.com/office/drawing/2014/main" id="{1ED2758D-17B8-8D9D-35D0-8B1742A27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6542" y="3637280"/>
            <a:ext cx="1620520" cy="1620520"/>
          </a:xfrm>
          <a:prstGeom prst="rect">
            <a:avLst/>
          </a:prstGeom>
        </p:spPr>
      </p:pic>
      <p:pic>
        <p:nvPicPr>
          <p:cNvPr id="7" name="Content Placeholder 4" descr="A cat">
            <a:extLst>
              <a:ext uri="{FF2B5EF4-FFF2-40B4-BE49-F238E27FC236}">
                <a16:creationId xmlns:a16="http://schemas.microsoft.com/office/drawing/2014/main" id="{6968B22F-1EEC-7A6F-1F1D-C6F7C434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7358" y="1330960"/>
            <a:ext cx="1620520" cy="1620520"/>
          </a:xfrm>
          <a:prstGeom prst="rect">
            <a:avLst/>
          </a:prstGeom>
        </p:spPr>
      </p:pic>
      <p:pic>
        <p:nvPicPr>
          <p:cNvPr id="11" name="Picture 10" descr="Please Taffy Cat">
            <a:extLst>
              <a:ext uri="{FF2B5EF4-FFF2-40B4-BE49-F238E27FC236}">
                <a16:creationId xmlns:a16="http://schemas.microsoft.com/office/drawing/2014/main" id="{C0BF0947-6943-CF9C-6645-DAFEF78E8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02" y="3754120"/>
            <a:ext cx="1772920" cy="1772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E0D428-BEE7-07FD-9F78-BDEFF695F13C}"/>
              </a:ext>
            </a:extLst>
          </p:cNvPr>
          <p:cNvSpPr txBox="1"/>
          <p:nvPr/>
        </p:nvSpPr>
        <p:spPr>
          <a:xfrm>
            <a:off x="1488440" y="1951752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Discriminative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D3212-822C-EE10-9801-63B8B2C6ED1C}"/>
              </a:ext>
            </a:extLst>
          </p:cNvPr>
          <p:cNvSpPr txBox="1"/>
          <p:nvPr/>
        </p:nvSpPr>
        <p:spPr>
          <a:xfrm>
            <a:off x="1579880" y="426287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Generative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C1BC0B-D2D5-183B-5A1B-3454437022BF}"/>
              </a:ext>
            </a:extLst>
          </p:cNvPr>
          <p:cNvSpPr/>
          <p:nvPr/>
        </p:nvSpPr>
        <p:spPr>
          <a:xfrm>
            <a:off x="6563218" y="1690688"/>
            <a:ext cx="2486502" cy="8188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Discriminative model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(classify)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E3A3A7-1C94-F7D7-AB67-C54C2732DE8C}"/>
              </a:ext>
            </a:extLst>
          </p:cNvPr>
          <p:cNvSpPr/>
          <p:nvPr/>
        </p:nvSpPr>
        <p:spPr>
          <a:xfrm>
            <a:off x="6563218" y="4222790"/>
            <a:ext cx="2486502" cy="8188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Generative model    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(generate cat images)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BF2D6-7335-E4ED-467D-F8037B6BB993}"/>
              </a:ext>
            </a:extLst>
          </p:cNvPr>
          <p:cNvSpPr txBox="1"/>
          <p:nvPr/>
        </p:nvSpPr>
        <p:spPr>
          <a:xfrm>
            <a:off x="10853499" y="1690688"/>
            <a:ext cx="1000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Output:</a:t>
            </a:r>
          </a:p>
          <a:p>
            <a:pPr algn="ctr"/>
            <a:r>
              <a:rPr lang="en-US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95960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1B400D6E-0893-BAE7-242A-3DCD09B3B181}"/>
              </a:ext>
            </a:extLst>
          </p:cNvPr>
          <p:cNvSpPr/>
          <p:nvPr/>
        </p:nvSpPr>
        <p:spPr>
          <a:xfrm>
            <a:off x="1341120" y="1397000"/>
            <a:ext cx="1127760" cy="883920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BE3D7B5A-C4A9-03C7-6937-E72A349529BA}"/>
              </a:ext>
            </a:extLst>
          </p:cNvPr>
          <p:cNvSpPr/>
          <p:nvPr/>
        </p:nvSpPr>
        <p:spPr>
          <a:xfrm>
            <a:off x="1341120" y="2667000"/>
            <a:ext cx="1127760" cy="883920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EFE5AE0-8339-E448-A4A9-6666DDF0F0F7}"/>
              </a:ext>
            </a:extLst>
          </p:cNvPr>
          <p:cNvSpPr/>
          <p:nvPr/>
        </p:nvSpPr>
        <p:spPr>
          <a:xfrm>
            <a:off x="1341120" y="4754880"/>
            <a:ext cx="1127760" cy="883920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73A225-D5BC-1F28-D616-596A5B69E000}"/>
              </a:ext>
            </a:extLst>
          </p:cNvPr>
          <p:cNvSpPr/>
          <p:nvPr/>
        </p:nvSpPr>
        <p:spPr>
          <a:xfrm>
            <a:off x="3515360" y="1630680"/>
            <a:ext cx="1056640" cy="406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7D3888-57D9-D5C6-51D8-168F8A211F36}"/>
              </a:ext>
            </a:extLst>
          </p:cNvPr>
          <p:cNvSpPr/>
          <p:nvPr/>
        </p:nvSpPr>
        <p:spPr>
          <a:xfrm>
            <a:off x="3515360" y="2905760"/>
            <a:ext cx="1056640" cy="406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Labels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4BF5E5-B458-B623-03BA-EF8E171B0EE5}"/>
              </a:ext>
            </a:extLst>
          </p:cNvPr>
          <p:cNvSpPr/>
          <p:nvPr/>
        </p:nvSpPr>
        <p:spPr>
          <a:xfrm>
            <a:off x="3515360" y="4993640"/>
            <a:ext cx="1056640" cy="406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70E715-4293-462A-F0B8-1BF145144D88}"/>
              </a:ext>
            </a:extLst>
          </p:cNvPr>
          <p:cNvSpPr/>
          <p:nvPr/>
        </p:nvSpPr>
        <p:spPr>
          <a:xfrm>
            <a:off x="5857242" y="1259840"/>
            <a:ext cx="2286000" cy="24180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4CAF22-2E6B-D9F8-9416-CB0EB757DAB5}"/>
              </a:ext>
            </a:extLst>
          </p:cNvPr>
          <p:cNvSpPr/>
          <p:nvPr/>
        </p:nvSpPr>
        <p:spPr>
          <a:xfrm>
            <a:off x="6319522" y="1447800"/>
            <a:ext cx="1361440" cy="762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Predictive 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0B1FB8-9E77-1259-0BB1-8F397592EDDC}"/>
              </a:ext>
            </a:extLst>
          </p:cNvPr>
          <p:cNvSpPr/>
          <p:nvPr/>
        </p:nvSpPr>
        <p:spPr>
          <a:xfrm>
            <a:off x="5857242" y="3982720"/>
            <a:ext cx="2286000" cy="24180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5DFFF3-BA4E-6E37-0D9E-DDD522DBB91C}"/>
              </a:ext>
            </a:extLst>
          </p:cNvPr>
          <p:cNvSpPr/>
          <p:nvPr/>
        </p:nvSpPr>
        <p:spPr>
          <a:xfrm>
            <a:off x="6197603" y="4191000"/>
            <a:ext cx="1605278" cy="762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Generative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76322-70B4-0B86-CC3D-C24FA1B8BE11}"/>
              </a:ext>
            </a:extLst>
          </p:cNvPr>
          <p:cNvSpPr txBox="1"/>
          <p:nvPr/>
        </p:nvSpPr>
        <p:spPr>
          <a:xfrm>
            <a:off x="6197603" y="2392680"/>
            <a:ext cx="1818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Learns relationship between data and labels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6B6A11-87FE-F17E-6DAC-4001B3DFE50D}"/>
              </a:ext>
            </a:extLst>
          </p:cNvPr>
          <p:cNvSpPr/>
          <p:nvPr/>
        </p:nvSpPr>
        <p:spPr>
          <a:xfrm>
            <a:off x="10668004" y="2265680"/>
            <a:ext cx="1056640" cy="406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Label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6D922A-D574-B69B-0E4A-509B6E0F34CB}"/>
              </a:ext>
            </a:extLst>
          </p:cNvPr>
          <p:cNvSpPr/>
          <p:nvPr/>
        </p:nvSpPr>
        <p:spPr>
          <a:xfrm>
            <a:off x="10469884" y="4929415"/>
            <a:ext cx="1452880" cy="5283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New content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80876-D833-0AB7-AB1B-BD675AD8EB93}"/>
              </a:ext>
            </a:extLst>
          </p:cNvPr>
          <p:cNvSpPr txBox="1"/>
          <p:nvPr/>
        </p:nvSpPr>
        <p:spPr>
          <a:xfrm>
            <a:off x="6141725" y="5076735"/>
            <a:ext cx="1818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Learns patterns in unstructured content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F91C4-A015-E42D-1AB4-928F7204039A}"/>
              </a:ext>
            </a:extLst>
          </p:cNvPr>
          <p:cNvCxnSpPr>
            <a:stCxn id="4" idx="4"/>
            <a:endCxn id="7" idx="1"/>
          </p:cNvCxnSpPr>
          <p:nvPr/>
        </p:nvCxnSpPr>
        <p:spPr>
          <a:xfrm flipV="1">
            <a:off x="2468880" y="1833880"/>
            <a:ext cx="1046480" cy="5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9225F2-0F73-6478-DEC7-276E4791760F}"/>
              </a:ext>
            </a:extLst>
          </p:cNvPr>
          <p:cNvCxnSpPr>
            <a:stCxn id="5" idx="4"/>
            <a:endCxn id="8" idx="1"/>
          </p:cNvCxnSpPr>
          <p:nvPr/>
        </p:nvCxnSpPr>
        <p:spPr>
          <a:xfrm>
            <a:off x="2468880" y="3108960"/>
            <a:ext cx="10464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CFBDE5A-3A38-1D08-2019-FBCA9903CBC5}"/>
              </a:ext>
            </a:extLst>
          </p:cNvPr>
          <p:cNvCxnSpPr>
            <a:stCxn id="7" idx="3"/>
            <a:endCxn id="8" idx="3"/>
          </p:cNvCxnSpPr>
          <p:nvPr/>
        </p:nvCxnSpPr>
        <p:spPr>
          <a:xfrm>
            <a:off x="4572000" y="1833880"/>
            <a:ext cx="12700" cy="127508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D1CF65-4102-CBD9-1314-96D2B87D49B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85360" y="2468880"/>
            <a:ext cx="1071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6F1063-D3B0-6A89-0FDC-0EFCEA94A1E8}"/>
              </a:ext>
            </a:extLst>
          </p:cNvPr>
          <p:cNvCxnSpPr>
            <a:stCxn id="6" idx="4"/>
            <a:endCxn id="9" idx="1"/>
          </p:cNvCxnSpPr>
          <p:nvPr/>
        </p:nvCxnSpPr>
        <p:spPr>
          <a:xfrm>
            <a:off x="2468880" y="5196840"/>
            <a:ext cx="104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98A911-C3AC-4D0B-58F5-B19ACC310FA0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4572000" y="5191760"/>
            <a:ext cx="1285242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18EAD9-EAFB-BF6B-6112-5D6DC03B42FC}"/>
              </a:ext>
            </a:extLst>
          </p:cNvPr>
          <p:cNvSpPr/>
          <p:nvPr/>
        </p:nvSpPr>
        <p:spPr>
          <a:xfrm>
            <a:off x="8887464" y="2265680"/>
            <a:ext cx="1056640" cy="406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D16F2E-C423-2811-2522-5663590E8341}"/>
              </a:ext>
            </a:extLst>
          </p:cNvPr>
          <p:cNvSpPr/>
          <p:nvPr/>
        </p:nvSpPr>
        <p:spPr>
          <a:xfrm>
            <a:off x="8887464" y="4990375"/>
            <a:ext cx="1056640" cy="406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27B4F7-6FB6-CCC3-1665-A30FE7625EAA}"/>
              </a:ext>
            </a:extLst>
          </p:cNvPr>
          <p:cNvCxnSpPr>
            <a:cxnSpLocks/>
            <a:stCxn id="10" idx="3"/>
            <a:endCxn id="38" idx="1"/>
          </p:cNvCxnSpPr>
          <p:nvPr/>
        </p:nvCxnSpPr>
        <p:spPr>
          <a:xfrm>
            <a:off x="8143242" y="2468880"/>
            <a:ext cx="744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F49BBB-952B-63A1-2F56-C76B158B7471}"/>
              </a:ext>
            </a:extLst>
          </p:cNvPr>
          <p:cNvCxnSpPr>
            <a:stCxn id="38" idx="3"/>
            <a:endCxn id="15" idx="1"/>
          </p:cNvCxnSpPr>
          <p:nvPr/>
        </p:nvCxnSpPr>
        <p:spPr>
          <a:xfrm>
            <a:off x="9944104" y="2468880"/>
            <a:ext cx="723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24FC56-7885-26D3-91D6-8D202204AF1E}"/>
              </a:ext>
            </a:extLst>
          </p:cNvPr>
          <p:cNvCxnSpPr>
            <a:cxnSpLocks/>
            <a:stCxn id="12" idx="3"/>
            <a:endCxn id="39" idx="1"/>
          </p:cNvCxnSpPr>
          <p:nvPr/>
        </p:nvCxnSpPr>
        <p:spPr>
          <a:xfrm>
            <a:off x="8143242" y="5191760"/>
            <a:ext cx="744222" cy="1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4EFE4-FE09-B42C-9366-7B2561C7CD98}"/>
              </a:ext>
            </a:extLst>
          </p:cNvPr>
          <p:cNvCxnSpPr>
            <a:stCxn id="39" idx="3"/>
            <a:endCxn id="16" idx="1"/>
          </p:cNvCxnSpPr>
          <p:nvPr/>
        </p:nvCxnSpPr>
        <p:spPr>
          <a:xfrm>
            <a:off x="9944104" y="5193575"/>
            <a:ext cx="525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itle 1">
            <a:extLst>
              <a:ext uri="{FF2B5EF4-FFF2-40B4-BE49-F238E27FC236}">
                <a16:creationId xmlns:a16="http://schemas.microsoft.com/office/drawing/2014/main" id="{4940EC3E-43A9-FA0B-5718-A34E63FF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Predictive ML vs Generative AI</a:t>
            </a:r>
          </a:p>
        </p:txBody>
      </p:sp>
    </p:spTree>
    <p:extLst>
      <p:ext uri="{BB962C8B-B14F-4D97-AF65-F5344CB8AC3E}">
        <p14:creationId xmlns:p14="http://schemas.microsoft.com/office/powerpoint/2010/main" val="61499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65AC-BBBD-8216-0966-E250893B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ML System Output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E36CA89A-94C0-700C-393F-6D0EEB0213EA}"/>
              </a:ext>
            </a:extLst>
          </p:cNvPr>
          <p:cNvSpPr/>
          <p:nvPr/>
        </p:nvSpPr>
        <p:spPr>
          <a:xfrm>
            <a:off x="264160" y="3088640"/>
            <a:ext cx="1127760" cy="883920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A96FC6-A4AE-FFDE-C9B3-45ED1CBAD49D}"/>
              </a:ext>
            </a:extLst>
          </p:cNvPr>
          <p:cNvSpPr/>
          <p:nvPr/>
        </p:nvSpPr>
        <p:spPr>
          <a:xfrm>
            <a:off x="2438400" y="3327400"/>
            <a:ext cx="1056640" cy="406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D4CD4D-B1AD-04E4-4081-98921A6A3E80}"/>
              </a:ext>
            </a:extLst>
          </p:cNvPr>
          <p:cNvSpPr/>
          <p:nvPr/>
        </p:nvSpPr>
        <p:spPr>
          <a:xfrm>
            <a:off x="4465322" y="2316480"/>
            <a:ext cx="2286000" cy="24180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DA626B8-CF30-BFC9-7AC0-7167ED393D37}"/>
              </a:ext>
            </a:extLst>
          </p:cNvPr>
          <p:cNvSpPr/>
          <p:nvPr/>
        </p:nvSpPr>
        <p:spPr>
          <a:xfrm>
            <a:off x="4805683" y="3144520"/>
            <a:ext cx="1605278" cy="762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ML system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D1D8D3-B52E-7446-1D1A-3C430FD69751}"/>
              </a:ext>
            </a:extLst>
          </p:cNvPr>
          <p:cNvCxnSpPr>
            <a:stCxn id="12" idx="4"/>
            <a:endCxn id="13" idx="1"/>
          </p:cNvCxnSpPr>
          <p:nvPr/>
        </p:nvCxnSpPr>
        <p:spPr>
          <a:xfrm>
            <a:off x="1391920" y="3530600"/>
            <a:ext cx="104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4FC713-0F55-BA4B-4C99-C333C813BD27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3495040" y="3525520"/>
            <a:ext cx="970282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B7532C-B79C-594F-5BAF-0965012F56E7}"/>
              </a:ext>
            </a:extLst>
          </p:cNvPr>
          <p:cNvSpPr/>
          <p:nvPr/>
        </p:nvSpPr>
        <p:spPr>
          <a:xfrm>
            <a:off x="7538724" y="3327400"/>
            <a:ext cx="1056640" cy="406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1A3DF7-A7D7-CC0E-6F95-0BB4AE2FB972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6751322" y="3525520"/>
            <a:ext cx="787402" cy="5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30D48-2974-A488-8F00-06DE6CA96A40}"/>
              </a:ext>
            </a:extLst>
          </p:cNvPr>
          <p:cNvSpPr/>
          <p:nvPr/>
        </p:nvSpPr>
        <p:spPr>
          <a:xfrm>
            <a:off x="8849360" y="782320"/>
            <a:ext cx="3078480" cy="54965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4F93B8-BE3F-BD1B-D066-C4BF9DAF9DA0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8595364" y="3530600"/>
            <a:ext cx="253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DB87D-16BC-5E1C-9C2E-1E77FAE1E1A8}"/>
              </a:ext>
            </a:extLst>
          </p:cNvPr>
          <p:cNvSpPr txBox="1"/>
          <p:nvPr/>
        </p:nvSpPr>
        <p:spPr>
          <a:xfrm>
            <a:off x="9072880" y="1066800"/>
            <a:ext cx="2621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Gen AI when output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500D7-0984-B4DB-DC7F-542A246EDB10}"/>
              </a:ext>
            </a:extLst>
          </p:cNvPr>
          <p:cNvSpPr txBox="1"/>
          <p:nvPr/>
        </p:nvSpPr>
        <p:spPr>
          <a:xfrm>
            <a:off x="9072880" y="3525520"/>
            <a:ext cx="2621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Gen AI when output: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B4BE7-B189-6614-9FAB-C63CD92978DC}"/>
              </a:ext>
            </a:extLst>
          </p:cNvPr>
          <p:cNvSpPr txBox="1"/>
          <p:nvPr/>
        </p:nvSpPr>
        <p:spPr>
          <a:xfrm>
            <a:off x="3464567" y="5189289"/>
            <a:ext cx="508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 Y = f (x)</a:t>
            </a:r>
          </a:p>
        </p:txBody>
      </p:sp>
    </p:spTree>
    <p:extLst>
      <p:ext uri="{BB962C8B-B14F-4D97-AF65-F5344CB8AC3E}">
        <p14:creationId xmlns:p14="http://schemas.microsoft.com/office/powerpoint/2010/main" val="41478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B9AE-42E1-5F0E-F9FA-477C963F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Traditional ML Process</a:t>
            </a:r>
          </a:p>
        </p:txBody>
      </p:sp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05CBE60D-0761-3ECD-0323-957FF973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9040" y="2514600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ED141431-244E-6D6D-9019-B05EE7640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200" y="44450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F04049-8479-1656-F04A-85AE09F37098}"/>
              </a:ext>
            </a:extLst>
          </p:cNvPr>
          <p:cNvSpPr txBox="1"/>
          <p:nvPr/>
        </p:nvSpPr>
        <p:spPr>
          <a:xfrm>
            <a:off x="955040" y="204366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0FB8C-3579-860E-2628-7EA5ED4774DD}"/>
              </a:ext>
            </a:extLst>
          </p:cNvPr>
          <p:cNvSpPr txBox="1"/>
          <p:nvPr/>
        </p:nvSpPr>
        <p:spPr>
          <a:xfrm>
            <a:off x="535701" y="546100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Dataset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73F44C-5027-689B-7C60-1224BC68167F}"/>
              </a:ext>
            </a:extLst>
          </p:cNvPr>
          <p:cNvSpPr/>
          <p:nvPr/>
        </p:nvSpPr>
        <p:spPr>
          <a:xfrm>
            <a:off x="4287520" y="2672080"/>
            <a:ext cx="2194560" cy="24688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0F2457-E142-7BE7-B5FC-ABC2E292C3D6}"/>
              </a:ext>
            </a:extLst>
          </p:cNvPr>
          <p:cNvSpPr/>
          <p:nvPr/>
        </p:nvSpPr>
        <p:spPr>
          <a:xfrm>
            <a:off x="4819769" y="3254494"/>
            <a:ext cx="1276231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Model building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1E5434-B660-241F-BB7A-C268A668782F}"/>
              </a:ext>
            </a:extLst>
          </p:cNvPr>
          <p:cNvSpPr/>
          <p:nvPr/>
        </p:nvSpPr>
        <p:spPr>
          <a:xfrm>
            <a:off x="8829040" y="1910080"/>
            <a:ext cx="2407920" cy="4023360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D7B8FF-BF72-36F4-079A-6314000E6826}"/>
              </a:ext>
            </a:extLst>
          </p:cNvPr>
          <p:cNvSpPr/>
          <p:nvPr/>
        </p:nvSpPr>
        <p:spPr>
          <a:xfrm>
            <a:off x="9286240" y="2413000"/>
            <a:ext cx="1452880" cy="8414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Predict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4ED2C1-C644-2458-B1D2-5FA04DF54B0C}"/>
              </a:ext>
            </a:extLst>
          </p:cNvPr>
          <p:cNvSpPr/>
          <p:nvPr/>
        </p:nvSpPr>
        <p:spPr>
          <a:xfrm>
            <a:off x="9306560" y="3626286"/>
            <a:ext cx="1452880" cy="8414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Classify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F588F8-25A2-6147-AEE1-563F26B0D2E4}"/>
              </a:ext>
            </a:extLst>
          </p:cNvPr>
          <p:cNvSpPr/>
          <p:nvPr/>
        </p:nvSpPr>
        <p:spPr>
          <a:xfrm>
            <a:off x="9286240" y="4890869"/>
            <a:ext cx="1452880" cy="8414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A11F99-97CF-34AA-9BF1-5F89C02B4536}"/>
              </a:ext>
            </a:extLst>
          </p:cNvPr>
          <p:cNvSpPr txBox="1"/>
          <p:nvPr/>
        </p:nvSpPr>
        <p:spPr>
          <a:xfrm>
            <a:off x="9728200" y="3267948"/>
            <a:ext cx="77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1164D-D536-A537-D51F-256B1B5762A4}"/>
              </a:ext>
            </a:extLst>
          </p:cNvPr>
          <p:cNvSpPr txBox="1"/>
          <p:nvPr/>
        </p:nvSpPr>
        <p:spPr>
          <a:xfrm>
            <a:off x="9733280" y="4494658"/>
            <a:ext cx="77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0B9324-E9A1-EF8D-4831-247CE9EFF6C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6482080" y="3906520"/>
            <a:ext cx="234696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8CEBF3-F5FE-F2A0-1EB2-AB2C7593428E}"/>
              </a:ext>
            </a:extLst>
          </p:cNvPr>
          <p:cNvCxnSpPr>
            <a:endCxn id="5" idx="3"/>
          </p:cNvCxnSpPr>
          <p:nvPr/>
        </p:nvCxnSpPr>
        <p:spPr>
          <a:xfrm rot="5400000" flipH="1" flipV="1">
            <a:off x="1123266" y="3890695"/>
            <a:ext cx="1919069" cy="81280"/>
          </a:xfrm>
          <a:prstGeom prst="bentConnector4">
            <a:avLst>
              <a:gd name="adj1" fmla="val -1089"/>
              <a:gd name="adj2" fmla="val 3812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09B348-0405-0129-FA1D-F757D5667401}"/>
              </a:ext>
            </a:extLst>
          </p:cNvPr>
          <p:cNvCxnSpPr>
            <a:endCxn id="11" idx="1"/>
          </p:cNvCxnSpPr>
          <p:nvPr/>
        </p:nvCxnSpPr>
        <p:spPr>
          <a:xfrm flipV="1">
            <a:off x="2357120" y="3906520"/>
            <a:ext cx="193040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F3CB6D-0604-D00B-0624-00DF74D0CF21}"/>
              </a:ext>
            </a:extLst>
          </p:cNvPr>
          <p:cNvSpPr txBox="1"/>
          <p:nvPr/>
        </p:nvSpPr>
        <p:spPr>
          <a:xfrm>
            <a:off x="3027680" y="5756692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Classical Supervised  &amp;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7379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B9AE-42E1-5F0E-F9FA-477C963F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Gen AI Output</a:t>
            </a:r>
          </a:p>
        </p:txBody>
      </p:sp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05CBE60D-0761-3ECD-0323-957FF973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1911250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ED141431-244E-6D6D-9019-B05EE7640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920" y="318008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F04049-8479-1656-F04A-85AE09F37098}"/>
              </a:ext>
            </a:extLst>
          </p:cNvPr>
          <p:cNvSpPr txBox="1"/>
          <p:nvPr/>
        </p:nvSpPr>
        <p:spPr>
          <a:xfrm>
            <a:off x="934352" y="147582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0FB8C-3579-860E-2628-7EA5ED4774DD}"/>
              </a:ext>
            </a:extLst>
          </p:cNvPr>
          <p:cNvSpPr txBox="1"/>
          <p:nvPr/>
        </p:nvSpPr>
        <p:spPr>
          <a:xfrm>
            <a:off x="120292" y="4032351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Dataset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73F44C-5027-689B-7C60-1224BC68167F}"/>
              </a:ext>
            </a:extLst>
          </p:cNvPr>
          <p:cNvSpPr/>
          <p:nvPr/>
        </p:nvSpPr>
        <p:spPr>
          <a:xfrm>
            <a:off x="3198099" y="1911250"/>
            <a:ext cx="2194560" cy="402335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0F2457-E142-7BE7-B5FC-ABC2E292C3D6}"/>
              </a:ext>
            </a:extLst>
          </p:cNvPr>
          <p:cNvSpPr/>
          <p:nvPr/>
        </p:nvSpPr>
        <p:spPr>
          <a:xfrm>
            <a:off x="3438010" y="3269734"/>
            <a:ext cx="1695569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Foundation Model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1E5434-B660-241F-BB7A-C268A668782F}"/>
              </a:ext>
            </a:extLst>
          </p:cNvPr>
          <p:cNvSpPr/>
          <p:nvPr/>
        </p:nvSpPr>
        <p:spPr>
          <a:xfrm>
            <a:off x="6047501" y="1911250"/>
            <a:ext cx="2407920" cy="4023360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D7B8FF-BF72-36F4-079A-6314000E6826}"/>
              </a:ext>
            </a:extLst>
          </p:cNvPr>
          <p:cNvSpPr/>
          <p:nvPr/>
        </p:nvSpPr>
        <p:spPr>
          <a:xfrm>
            <a:off x="9286240" y="2776884"/>
            <a:ext cx="1605280" cy="50808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Text generation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4ED2C1-C644-2458-B1D2-5FA04DF54B0C}"/>
              </a:ext>
            </a:extLst>
          </p:cNvPr>
          <p:cNvSpPr/>
          <p:nvPr/>
        </p:nvSpPr>
        <p:spPr>
          <a:xfrm>
            <a:off x="9286240" y="3583188"/>
            <a:ext cx="1605280" cy="67061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Code generation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F588F8-25A2-6147-AEE1-563F26B0D2E4}"/>
              </a:ext>
            </a:extLst>
          </p:cNvPr>
          <p:cNvSpPr/>
          <p:nvPr/>
        </p:nvSpPr>
        <p:spPr>
          <a:xfrm>
            <a:off x="9286240" y="4528681"/>
            <a:ext cx="1605280" cy="67061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 Generation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8CEBF3-F5FE-F2A0-1EB2-AB2C7593428E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659097" y="3779451"/>
            <a:ext cx="2885504" cy="63502"/>
          </a:xfrm>
          <a:prstGeom prst="bentConnector4">
            <a:avLst>
              <a:gd name="adj1" fmla="val -879"/>
              <a:gd name="adj2" fmla="val 45998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09B348-0405-0129-FA1D-F757D566740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373511" y="3921760"/>
            <a:ext cx="824588" cy="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F3CB6D-0604-D00B-0624-00DF74D0CF21}"/>
              </a:ext>
            </a:extLst>
          </p:cNvPr>
          <p:cNvSpPr txBox="1"/>
          <p:nvPr/>
        </p:nvSpPr>
        <p:spPr>
          <a:xfrm>
            <a:off x="3037840" y="6067474"/>
            <a:ext cx="536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 AI Supervised, Semi- Supervised &amp; Unsupervised Learning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D71200B8-A0D2-DBA8-C737-6D18F73E0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920" y="479675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60B5D2-083A-E3B0-8DA6-B2885B8B62EE}"/>
              </a:ext>
            </a:extLst>
          </p:cNvPr>
          <p:cNvSpPr txBox="1"/>
          <p:nvPr/>
        </p:nvSpPr>
        <p:spPr>
          <a:xfrm>
            <a:off x="232053" y="584480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Unlabeled Dataset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5C53BFD-7609-9454-6C9E-C11D0C3BA126}"/>
              </a:ext>
            </a:extLst>
          </p:cNvPr>
          <p:cNvSpPr/>
          <p:nvPr/>
        </p:nvSpPr>
        <p:spPr>
          <a:xfrm>
            <a:off x="6217247" y="2815490"/>
            <a:ext cx="1981873" cy="44229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2"/>
                </a:solidFill>
              </a:rPr>
              <a:t>Generate new content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C5ACD1-2DB5-F5B4-6571-B7BA852D607E}"/>
              </a:ext>
            </a:extLst>
          </p:cNvPr>
          <p:cNvSpPr/>
          <p:nvPr/>
        </p:nvSpPr>
        <p:spPr>
          <a:xfrm>
            <a:off x="6243798" y="3703100"/>
            <a:ext cx="1981873" cy="44229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2"/>
                </a:solidFill>
              </a:rPr>
              <a:t>Generate new content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BF9A43D-7300-BB1A-C017-670A58C88F20}"/>
              </a:ext>
            </a:extLst>
          </p:cNvPr>
          <p:cNvSpPr/>
          <p:nvPr/>
        </p:nvSpPr>
        <p:spPr>
          <a:xfrm>
            <a:off x="6217247" y="4642841"/>
            <a:ext cx="1981873" cy="44229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2"/>
                </a:solidFill>
              </a:rPr>
              <a:t>Generate new content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2CD31A-1209-0811-B272-DA4D96710B3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392659" y="3036639"/>
            <a:ext cx="824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DD08E7-E4C6-9BEB-A214-145041144562}"/>
              </a:ext>
            </a:extLst>
          </p:cNvPr>
          <p:cNvCxnSpPr>
            <a:cxnSpLocks/>
            <a:stCxn id="28" idx="1"/>
            <a:endCxn id="11" idx="3"/>
          </p:cNvCxnSpPr>
          <p:nvPr/>
        </p:nvCxnSpPr>
        <p:spPr>
          <a:xfrm flipH="1" flipV="1">
            <a:off x="5392659" y="3922930"/>
            <a:ext cx="851139" cy="1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D37719D-4089-66C8-A62E-8FEEEE9933EA}"/>
              </a:ext>
            </a:extLst>
          </p:cNvPr>
          <p:cNvCxnSpPr>
            <a:stCxn id="29" idx="1"/>
          </p:cNvCxnSpPr>
          <p:nvPr/>
        </p:nvCxnSpPr>
        <p:spPr>
          <a:xfrm flipH="1">
            <a:off x="5392659" y="4863990"/>
            <a:ext cx="824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D25322-B6A3-B3D9-C440-7772C16BB81F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 flipV="1">
            <a:off x="8199120" y="3030929"/>
            <a:ext cx="1087120" cy="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DD9007-43CE-D84B-660A-7C6F2F1398C7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8225671" y="3918497"/>
            <a:ext cx="1060569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CE8EF9-EA58-99D5-2E0D-827A0DC6FE8C}"/>
              </a:ext>
            </a:extLst>
          </p:cNvPr>
          <p:cNvCxnSpPr>
            <a:cxnSpLocks/>
            <a:stCxn id="29" idx="3"/>
            <a:endCxn id="18" idx="1"/>
          </p:cNvCxnSpPr>
          <p:nvPr/>
        </p:nvCxnSpPr>
        <p:spPr>
          <a:xfrm>
            <a:off x="8199120" y="4863990"/>
            <a:ext cx="1087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99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4DAF-7CAB-434E-BA26-F2F2F370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 ML  vs DLL vs </a:t>
            </a:r>
            <a:r>
              <a:rPr lang="en-US" dirty="0" err="1">
                <a:latin typeface="+mn-lt"/>
              </a:rPr>
              <a:t>GenAI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361E-B921-B2AC-D458-6E08BBCBD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Learning</a:t>
            </a:r>
          </a:p>
          <a:p>
            <a:pPr lvl="1"/>
            <a:r>
              <a:rPr lang="en-US" dirty="0"/>
              <a:t>Hard code rules </a:t>
            </a:r>
          </a:p>
          <a:p>
            <a:r>
              <a:rPr lang="en-US" dirty="0"/>
              <a:t>Neural Networks</a:t>
            </a:r>
          </a:p>
          <a:p>
            <a:pPr lvl="1"/>
            <a:r>
              <a:rPr lang="en-US" dirty="0"/>
              <a:t>Use pictures and predict label</a:t>
            </a:r>
          </a:p>
          <a:p>
            <a:r>
              <a:rPr lang="en-US" dirty="0"/>
              <a:t>Generative AI</a:t>
            </a:r>
          </a:p>
          <a:p>
            <a:pPr lvl="1"/>
            <a:r>
              <a:rPr lang="en-US" dirty="0"/>
              <a:t>Generate our own content (text, audio, video, image etc.)</a:t>
            </a:r>
          </a:p>
        </p:txBody>
      </p:sp>
    </p:spTree>
    <p:extLst>
      <p:ext uri="{BB962C8B-B14F-4D97-AF65-F5344CB8AC3E}">
        <p14:creationId xmlns:p14="http://schemas.microsoft.com/office/powerpoint/2010/main" val="355827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A129-882E-042B-F92B-8810CF7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E222-3DA3-8FE5-7707-E881E189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 AI is a type of AI which generates new content based on learning from existing content.</a:t>
            </a:r>
          </a:p>
          <a:p>
            <a:r>
              <a:rPr lang="en-US" dirty="0"/>
              <a:t>The process of learning from existing content called training and results in the  creation of a statistical model.</a:t>
            </a:r>
          </a:p>
          <a:p>
            <a:r>
              <a:rPr lang="en-US" dirty="0"/>
              <a:t>When given input prompt, Gen AI uses this statistical model to predict the expected response, and this generates new content.</a:t>
            </a:r>
          </a:p>
        </p:txBody>
      </p:sp>
    </p:spTree>
    <p:extLst>
      <p:ext uri="{BB962C8B-B14F-4D97-AF65-F5344CB8AC3E}">
        <p14:creationId xmlns:p14="http://schemas.microsoft.com/office/powerpoint/2010/main" val="286545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D83B-F64D-9AD8-C264-2947AC53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Generative AI Image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33D55-A649-A089-3B8F-3B27E0BCE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96" y="2089503"/>
            <a:ext cx="8337384" cy="40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41B2-D678-971F-1BEC-1D51DED2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Generative AI Text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B08BC-3390-44CB-3A33-2132038A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2129452"/>
            <a:ext cx="10789920" cy="41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2D22-ABDC-DB3D-A9B1-08E0A18C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B2660-FB63-5426-3D10-A5707EF2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/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We will explore: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the basics of AI</a:t>
            </a:r>
          </a:p>
          <a:p>
            <a:pPr fontAlgn="base"/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what Generative AI is</a:t>
            </a:r>
          </a:p>
          <a:p>
            <a:pPr fontAlgn="base"/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how Generative AI works</a:t>
            </a:r>
          </a:p>
          <a:p>
            <a:pPr fontAlgn="base"/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Describe Generative AI model types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Generative AI Applications</a:t>
            </a:r>
          </a:p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Slides are based on the course “Introduction to Generative AI” by Google</a:t>
            </a:r>
          </a:p>
        </p:txBody>
      </p:sp>
    </p:spTree>
    <p:extLst>
      <p:ext uri="{BB962C8B-B14F-4D97-AF65-F5344CB8AC3E}">
        <p14:creationId xmlns:p14="http://schemas.microsoft.com/office/powerpoint/2010/main" val="186159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4548-73E4-253B-3A6F-35EB5B24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76" y="2984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Gen AI learning Patterns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9C3DF-40DB-F8FC-273F-EA6AD3951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4118"/>
            <a:ext cx="10397953" cy="4658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D5E36A-3A85-447D-D6B7-53EAD04A9550}"/>
              </a:ext>
            </a:extLst>
          </p:cNvPr>
          <p:cNvSpPr/>
          <p:nvPr/>
        </p:nvSpPr>
        <p:spPr>
          <a:xfrm>
            <a:off x="8085470" y="3040912"/>
            <a:ext cx="2795890" cy="33090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5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4548-73E4-253B-3A6F-35EB5B24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76" y="2984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47A60-F817-F19E-F95F-A772B736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2274266"/>
            <a:ext cx="10119360" cy="38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3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4548-73E4-253B-3A6F-35EB5B24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76" y="2984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Bard</a:t>
            </a:r>
          </a:p>
        </p:txBody>
      </p:sp>
      <p:pic>
        <p:nvPicPr>
          <p:cNvPr id="7" name="Picture 6" descr="A screenshot of a black and white text&#10;&#10;Description automatically generated">
            <a:extLst>
              <a:ext uri="{FF2B5EF4-FFF2-40B4-BE49-F238E27FC236}">
                <a16:creationId xmlns:a16="http://schemas.microsoft.com/office/drawing/2014/main" id="{9BE22766-E566-F379-FC72-92827E493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1355408"/>
            <a:ext cx="9814560" cy="50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1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DFED-9357-9104-C789-5D3BD244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F2CD-1749-7E2B-D38B-3F142FC1B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Pre-training</a:t>
            </a:r>
          </a:p>
          <a:p>
            <a:r>
              <a:rPr lang="en-US" dirty="0"/>
              <a:t>Large amount of data</a:t>
            </a:r>
          </a:p>
          <a:p>
            <a:r>
              <a:rPr lang="en-US" dirty="0"/>
              <a:t>Billions of parameters</a:t>
            </a:r>
          </a:p>
          <a:p>
            <a:r>
              <a:rPr lang="en-US" dirty="0" err="1"/>
              <a:t>Unsuper</a:t>
            </a:r>
            <a:r>
              <a:rPr lang="en-US" dirty="0"/>
              <a:t>	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9C33-B60D-5B4E-C884-925277142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09" y="823302"/>
            <a:ext cx="5690191" cy="54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5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6081-B893-EBC7-892A-EB6BA6B6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Hallucinations are the words or phrases that are generated by the model which </a:t>
            </a:r>
            <a:r>
              <a:rPr lang="en-US" dirty="0">
                <a:solidFill>
                  <a:schemeClr val="accent4"/>
                </a:solidFill>
              </a:rPr>
              <a:t>are non-sensical or grammatically incorrect.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FB720E-BA03-6591-7C6C-B60AD9B2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56987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6081-B893-EBC7-892A-EB6BA6B6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Reasons</a:t>
            </a:r>
          </a:p>
          <a:p>
            <a:r>
              <a:rPr lang="en-US" dirty="0"/>
              <a:t>Model is not enough training data</a:t>
            </a:r>
          </a:p>
          <a:p>
            <a:r>
              <a:rPr lang="en-US" dirty="0"/>
              <a:t>Model is trained on noisy or dirty data</a:t>
            </a:r>
          </a:p>
          <a:p>
            <a:r>
              <a:rPr lang="en-US" dirty="0"/>
              <a:t>Model is not trained on enough context</a:t>
            </a:r>
          </a:p>
          <a:p>
            <a:r>
              <a:rPr lang="en-US" dirty="0"/>
              <a:t>Model is not given enough constraints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FB720E-BA03-6591-7C6C-B60AD9B2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Hallucinations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0781B-A49C-569C-D234-6BBFB740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877" y="1509444"/>
            <a:ext cx="3019846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8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C230-2285-C8DD-CA94-A6A4140A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Prompt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0AE6-2AB2-EA8B-987B-57685978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Prompt</a:t>
            </a:r>
          </a:p>
          <a:p>
            <a:r>
              <a:rPr lang="en-US" dirty="0"/>
              <a:t>Short piece of text to control</a:t>
            </a:r>
            <a:br>
              <a:rPr lang="en-US" dirty="0"/>
            </a:br>
            <a:r>
              <a:rPr lang="en-US" dirty="0"/>
              <a:t>LLM’s output</a:t>
            </a:r>
          </a:p>
          <a:p>
            <a:r>
              <a:rPr lang="en-US" dirty="0"/>
              <a:t>Quality of the input</a:t>
            </a:r>
            <a:br>
              <a:rPr lang="en-US" dirty="0"/>
            </a:br>
            <a:r>
              <a:rPr lang="en-US" dirty="0"/>
              <a:t>determines quality of the</a:t>
            </a:r>
            <a:br>
              <a:rPr lang="en-US" dirty="0"/>
            </a:br>
            <a:r>
              <a:rPr lang="en-US" dirty="0"/>
              <a:t>output</a:t>
            </a:r>
          </a:p>
          <a:p>
            <a:r>
              <a:rPr lang="en-US" b="1" dirty="0"/>
              <a:t>Prompt design </a:t>
            </a:r>
            <a:r>
              <a:rPr lang="en-US" dirty="0"/>
              <a:t>is the process</a:t>
            </a:r>
            <a:br>
              <a:rPr lang="en-US" dirty="0"/>
            </a:br>
            <a:r>
              <a:rPr lang="en-US" dirty="0"/>
              <a:t>to create prompt to generate</a:t>
            </a:r>
            <a:br>
              <a:rPr lang="en-US" dirty="0"/>
            </a:br>
            <a:r>
              <a:rPr lang="en-US" dirty="0"/>
              <a:t>desired output from LLM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9E6DB-1027-19E1-99D5-42C2DF30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270" y="1471003"/>
            <a:ext cx="4955890" cy="470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D29952E1-CC7A-E671-3505-33375D41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10" y="1147012"/>
            <a:ext cx="9173823" cy="45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37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E289B-2AFA-2CB4-6FC9-66ADB34D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147444"/>
            <a:ext cx="1009790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2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FCB5-9D76-FD27-E16B-4DEA2DE9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Model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9757-FE7F-7F54-5C61-01C077CF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Text to Text</a:t>
            </a:r>
          </a:p>
          <a:p>
            <a:pPr marL="0" indent="0">
              <a:buNone/>
            </a:pPr>
            <a:r>
              <a:rPr lang="en-US" dirty="0"/>
              <a:t>Model takes natural </a:t>
            </a:r>
          </a:p>
          <a:p>
            <a:pPr marL="0" indent="0">
              <a:buNone/>
            </a:pPr>
            <a:r>
              <a:rPr lang="en-US" dirty="0"/>
              <a:t>Language as input and </a:t>
            </a:r>
          </a:p>
          <a:p>
            <a:pPr marL="0" indent="0">
              <a:buNone/>
            </a:pPr>
            <a:r>
              <a:rPr lang="en-US" dirty="0"/>
              <a:t>Generate text output.</a:t>
            </a:r>
          </a:p>
          <a:p>
            <a:pPr marL="0" indent="0">
              <a:buNone/>
            </a:pPr>
            <a:r>
              <a:rPr lang="en-US" dirty="0"/>
              <a:t>Learns mapping between</a:t>
            </a:r>
          </a:p>
          <a:p>
            <a:pPr marL="0" indent="0">
              <a:buNone/>
            </a:pPr>
            <a:r>
              <a:rPr lang="en-US" dirty="0"/>
              <a:t>a pair of texts (e.g. </a:t>
            </a:r>
          </a:p>
          <a:p>
            <a:pPr marL="0" indent="0">
              <a:buNone/>
            </a:pPr>
            <a:r>
              <a:rPr lang="en-US" dirty="0"/>
              <a:t>Translation from one language to another)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C999F-ED9C-7328-23A4-DDD29377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858" y="1027906"/>
            <a:ext cx="6017660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7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99123-C882-3496-B9DD-0AEB4DF1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5173"/>
            <a:ext cx="3287926" cy="2842310"/>
          </a:xfrm>
          <a:prstGeom prst="rect">
            <a:avLst/>
          </a:prstGeom>
        </p:spPr>
      </p:pic>
      <p:pic>
        <p:nvPicPr>
          <p:cNvPr id="2050" name="Picture 2" descr="Machine learning icon. Artificial intelligence, smart machine logo ...">
            <a:extLst>
              <a:ext uri="{FF2B5EF4-FFF2-40B4-BE49-F238E27FC236}">
                <a16:creationId xmlns:a16="http://schemas.microsoft.com/office/drawing/2014/main" id="{B333FFCB-1A66-3CE6-58E1-27A04DD6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82" y="1070774"/>
            <a:ext cx="4716451" cy="47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ot Equal 5">
            <a:extLst>
              <a:ext uri="{FF2B5EF4-FFF2-40B4-BE49-F238E27FC236}">
                <a16:creationId xmlns:a16="http://schemas.microsoft.com/office/drawing/2014/main" id="{08BD3D5F-B538-C302-9DA0-EC5014A6094D}"/>
              </a:ext>
            </a:extLst>
          </p:cNvPr>
          <p:cNvSpPr/>
          <p:nvPr/>
        </p:nvSpPr>
        <p:spPr>
          <a:xfrm>
            <a:off x="4723930" y="2915207"/>
            <a:ext cx="2684564" cy="1027584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FA32-C97B-D001-7779-D21884EDDCE8}"/>
              </a:ext>
            </a:extLst>
          </p:cNvPr>
          <p:cNvSpPr txBox="1"/>
          <p:nvPr/>
        </p:nvSpPr>
        <p:spPr>
          <a:xfrm>
            <a:off x="1041484" y="5208005"/>
            <a:ext cx="3017173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52144">
              <a:spcAft>
                <a:spcPts val="600"/>
              </a:spcAft>
            </a:pPr>
            <a:r>
              <a:rPr lang="en-US" sz="226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Artificial Intelligence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8B693-46D7-8B1D-9B37-976E26CC6A63}"/>
              </a:ext>
            </a:extLst>
          </p:cNvPr>
          <p:cNvSpPr txBox="1"/>
          <p:nvPr/>
        </p:nvSpPr>
        <p:spPr>
          <a:xfrm>
            <a:off x="7849230" y="5208005"/>
            <a:ext cx="2741456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52144">
              <a:spcAft>
                <a:spcPts val="600"/>
              </a:spcAft>
            </a:pPr>
            <a:r>
              <a:rPr lang="en-US" sz="22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28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FCB5-9D76-FD27-E16B-4DEA2DE9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Model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9757-FE7F-7F54-5C61-01C077CF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Text to Image</a:t>
            </a:r>
          </a:p>
          <a:p>
            <a:pPr marL="0" indent="0">
              <a:buNone/>
            </a:pPr>
            <a:r>
              <a:rPr lang="en-US" dirty="0"/>
              <a:t>Models are relatively new which </a:t>
            </a:r>
            <a:br>
              <a:rPr lang="en-US" dirty="0"/>
            </a:br>
            <a:r>
              <a:rPr lang="en-US" dirty="0"/>
              <a:t>are trained on large set of images</a:t>
            </a:r>
            <a:br>
              <a:rPr lang="en-US" dirty="0"/>
            </a:br>
            <a:r>
              <a:rPr lang="en-US" dirty="0"/>
              <a:t>captioned with a short text</a:t>
            </a:r>
          </a:p>
          <a:p>
            <a:pPr marL="0" indent="0">
              <a:buNone/>
            </a:pPr>
            <a:r>
              <a:rPr lang="en-US" dirty="0"/>
              <a:t>description. </a:t>
            </a:r>
          </a:p>
          <a:p>
            <a:pPr marL="0" indent="0">
              <a:buNone/>
            </a:pPr>
            <a:r>
              <a:rPr lang="en-US" dirty="0"/>
              <a:t>Diffusion is one method used to</a:t>
            </a:r>
            <a:br>
              <a:rPr lang="en-US" dirty="0"/>
            </a:br>
            <a:r>
              <a:rPr lang="en-US" dirty="0"/>
              <a:t>achieve this.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2901E-59E8-1691-37E4-CE8B2DBF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61" y="592795"/>
            <a:ext cx="4753638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FCB5-9D76-FD27-E16B-4DEA2DE9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Model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9757-FE7F-7F54-5C61-01C077CF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Text to video/3D</a:t>
            </a:r>
          </a:p>
          <a:p>
            <a:pPr marL="0" indent="0">
              <a:buNone/>
            </a:pPr>
            <a:r>
              <a:rPr lang="en-US" i="1" dirty="0"/>
              <a:t>Text to video </a:t>
            </a:r>
            <a:r>
              <a:rPr lang="en-US" dirty="0"/>
              <a:t>takes a single sentence</a:t>
            </a:r>
            <a:br>
              <a:rPr lang="en-US" dirty="0"/>
            </a:br>
            <a:r>
              <a:rPr lang="en-US" dirty="0"/>
              <a:t>to a full script and generate video</a:t>
            </a:r>
            <a:br>
              <a:rPr lang="en-US" dirty="0"/>
            </a:br>
            <a:r>
              <a:rPr lang="en-US" dirty="0"/>
              <a:t>corresponds to the input text</a:t>
            </a:r>
          </a:p>
          <a:p>
            <a:pPr marL="0" indent="0">
              <a:buNone/>
            </a:pPr>
            <a:r>
              <a:rPr lang="en-US" i="1" dirty="0"/>
              <a:t>Text to 3D </a:t>
            </a:r>
            <a:r>
              <a:rPr lang="en-US" dirty="0"/>
              <a:t>model generates</a:t>
            </a:r>
          </a:p>
          <a:p>
            <a:pPr marL="0" indent="0">
              <a:buNone/>
            </a:pPr>
            <a:r>
              <a:rPr lang="en-US" i="1" dirty="0"/>
              <a:t>three-dimensional objects based </a:t>
            </a:r>
          </a:p>
          <a:p>
            <a:pPr marL="0" indent="0">
              <a:buNone/>
            </a:pPr>
            <a:r>
              <a:rPr lang="en-US" i="1" dirty="0"/>
              <a:t>on the input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DDCB7-5096-2AB0-D50A-5D826A6F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42" y="685800"/>
            <a:ext cx="444879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4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FCB5-9D76-FD27-E16B-4DEA2DE9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Model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9757-FE7F-7F54-5C61-01C077CF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Text to task</a:t>
            </a:r>
          </a:p>
          <a:p>
            <a:pPr marL="0" indent="0">
              <a:buNone/>
            </a:pPr>
            <a:r>
              <a:rPr lang="en-US" dirty="0"/>
              <a:t>Perform specific task or action </a:t>
            </a:r>
            <a:br>
              <a:rPr lang="en-US" dirty="0"/>
            </a:br>
            <a:r>
              <a:rPr lang="en-US" dirty="0"/>
              <a:t>based on the input text. Task can be</a:t>
            </a:r>
            <a:br>
              <a:rPr lang="en-US" dirty="0"/>
            </a:br>
            <a:r>
              <a:rPr lang="en-US" dirty="0"/>
              <a:t>answering a question, performing</a:t>
            </a:r>
            <a:br>
              <a:rPr lang="en-US" dirty="0"/>
            </a:br>
            <a:r>
              <a:rPr lang="en-US" dirty="0"/>
              <a:t>search, making prediction, some sort</a:t>
            </a:r>
            <a:br>
              <a:rPr lang="en-US" dirty="0"/>
            </a:br>
            <a:r>
              <a:rPr lang="en-US" dirty="0"/>
              <a:t>of action. </a:t>
            </a:r>
            <a:br>
              <a:rPr lang="en-US" dirty="0"/>
            </a:br>
            <a:r>
              <a:rPr lang="en-US" dirty="0"/>
              <a:t>Navigate web UI or make changes</a:t>
            </a:r>
            <a:br>
              <a:rPr lang="en-US" dirty="0"/>
            </a:br>
            <a:r>
              <a:rPr lang="en-US" dirty="0"/>
              <a:t>in the doc through GUI.  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47BBD4-D9EE-BBF8-8E61-A0E8D4D3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77" y="933123"/>
            <a:ext cx="4344006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9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B6A4A-6DF3-E3B8-7ED6-4023E827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56" y="1685974"/>
            <a:ext cx="9680278" cy="36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91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C45-59AF-A99B-0C38-DFB4A209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Model Garden: Vertex AI  Foundation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7763A-EA5A-355C-28E4-E88D9397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2258761"/>
            <a:ext cx="11470640" cy="39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07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C45-59AF-A99B-0C38-DFB4A209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Model Garden Task Specific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15758-E212-CBBC-F9C2-A6CAA600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849160"/>
            <a:ext cx="9977120" cy="434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25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C45-59AF-A99B-0C38-DFB4A209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generative AI Application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CA48A-BF3D-988D-2FE3-CA417A76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1877015"/>
            <a:ext cx="11277600" cy="4615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ED94E-503F-257A-84D7-E053DBF0196D}"/>
              </a:ext>
            </a:extLst>
          </p:cNvPr>
          <p:cNvSpPr/>
          <p:nvPr/>
        </p:nvSpPr>
        <p:spPr>
          <a:xfrm>
            <a:off x="2143760" y="3017520"/>
            <a:ext cx="1717040" cy="914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F898-031E-F6B4-07CA-3238F10D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Bard Code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875CE-C86C-73AD-9DAA-AAEAE5C5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" y="1644171"/>
            <a:ext cx="10373360" cy="49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F898-031E-F6B4-07CA-3238F10D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Bard Code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82A3F-7570-1F38-316D-DC71DE42A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1501054"/>
            <a:ext cx="9712960" cy="5259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E5CDF-A3CC-E208-3E32-49E22CF38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40" y="1533740"/>
            <a:ext cx="9712960" cy="5256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52603-9E5A-DE28-AE53-3C14D1316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" y="1501054"/>
            <a:ext cx="9712960" cy="52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130B-F9F0-873B-B702-066529B9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Bard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F969C-BD39-4F05-8DF3-4D908F7D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Bard code generation can help in:</a:t>
            </a:r>
          </a:p>
          <a:p>
            <a:r>
              <a:rPr lang="en-US" dirty="0"/>
              <a:t>Generate code for your context</a:t>
            </a:r>
          </a:p>
          <a:p>
            <a:r>
              <a:rPr lang="en-US" dirty="0"/>
              <a:t>Debug your lines of code</a:t>
            </a:r>
          </a:p>
          <a:p>
            <a:r>
              <a:rPr lang="en-US" dirty="0"/>
              <a:t>Explain code line by line</a:t>
            </a:r>
          </a:p>
          <a:p>
            <a:r>
              <a:rPr lang="en-US" dirty="0"/>
              <a:t>Translate code from one language to another</a:t>
            </a:r>
          </a:p>
          <a:p>
            <a:r>
              <a:rPr lang="en-US" dirty="0"/>
              <a:t>Generate documentation and tutorials for source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99123-C882-3496-B9DD-0AEB4DF1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5173"/>
            <a:ext cx="3287926" cy="2842310"/>
          </a:xfrm>
          <a:prstGeom prst="rect">
            <a:avLst/>
          </a:prstGeom>
        </p:spPr>
      </p:pic>
      <p:pic>
        <p:nvPicPr>
          <p:cNvPr id="2050" name="Picture 2" descr="Machine learning icon. Artificial intelligence, smart machine logo ...">
            <a:extLst>
              <a:ext uri="{FF2B5EF4-FFF2-40B4-BE49-F238E27FC236}">
                <a16:creationId xmlns:a16="http://schemas.microsoft.com/office/drawing/2014/main" id="{B333FFCB-1A66-3CE6-58E1-27A04DD6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82" y="1070774"/>
            <a:ext cx="4716451" cy="47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BA98C0-194A-DC07-D48D-FC19018F2668}"/>
              </a:ext>
            </a:extLst>
          </p:cNvPr>
          <p:cNvSpPr txBox="1"/>
          <p:nvPr/>
        </p:nvSpPr>
        <p:spPr>
          <a:xfrm>
            <a:off x="643467" y="362888"/>
            <a:ext cx="8989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AI 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3DB647-135F-A1A1-2956-9725FA91DC80}"/>
              </a:ext>
            </a:extLst>
          </p:cNvPr>
          <p:cNvSpPr/>
          <p:nvPr/>
        </p:nvSpPr>
        <p:spPr>
          <a:xfrm>
            <a:off x="4917440" y="1696720"/>
            <a:ext cx="2560320" cy="269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AC339-1A4C-BCAD-4BC3-243BD262F8F4}"/>
              </a:ext>
            </a:extLst>
          </p:cNvPr>
          <p:cNvSpPr txBox="1"/>
          <p:nvPr/>
        </p:nvSpPr>
        <p:spPr>
          <a:xfrm>
            <a:off x="5993057" y="1736421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BC572-A791-C168-ADCD-5AC5D5F7F271}"/>
              </a:ext>
            </a:extLst>
          </p:cNvPr>
          <p:cNvSpPr txBox="1"/>
          <p:nvPr/>
        </p:nvSpPr>
        <p:spPr>
          <a:xfrm>
            <a:off x="410256" y="4867343"/>
            <a:ext cx="6232796" cy="44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0" dirty="0"/>
              <a:t>Is a discipline: branch of computer science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47813-B67E-C80B-58FD-62EC445C026D}"/>
              </a:ext>
            </a:extLst>
          </p:cNvPr>
          <p:cNvSpPr txBox="1"/>
          <p:nvPr/>
        </p:nvSpPr>
        <p:spPr>
          <a:xfrm>
            <a:off x="384317" y="5345566"/>
            <a:ext cx="3881191" cy="44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0" dirty="0"/>
              <a:t>Develop intelligent agents</a:t>
            </a:r>
          </a:p>
        </p:txBody>
      </p:sp>
    </p:spTree>
    <p:extLst>
      <p:ext uri="{BB962C8B-B14F-4D97-AF65-F5344CB8AC3E}">
        <p14:creationId xmlns:p14="http://schemas.microsoft.com/office/powerpoint/2010/main" val="144262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130B-F9F0-873B-B702-066529B9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GenAI</a:t>
            </a:r>
            <a:r>
              <a:rPr lang="en-US" dirty="0">
                <a:latin typeface="+mn-lt"/>
              </a:rPr>
              <a:t> Studio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8BD74-2A36-833A-2A1D-5EFE711A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19" y="2229634"/>
            <a:ext cx="9627591" cy="35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09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83418-82AA-DE11-D3DD-A24DA817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2123439"/>
            <a:ext cx="10312858" cy="34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46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CC7FF-4EE4-6965-CADE-D8456DCE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03" y="1262225"/>
            <a:ext cx="8992017" cy="495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1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29222A-26EC-021A-A2E6-4EDDF233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34" y="1526511"/>
            <a:ext cx="8507012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6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6017D-0BCF-777F-8430-AAD5BE9C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5" y="794970"/>
            <a:ext cx="1066948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24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97B2-80C5-76F5-A6B1-D8BC6477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Try </a:t>
            </a:r>
            <a:r>
              <a:rPr lang="en-US" dirty="0" err="1">
                <a:latin typeface="+mn-lt"/>
              </a:rPr>
              <a:t>GenAI</a:t>
            </a:r>
            <a:r>
              <a:rPr lang="en-US" dirty="0">
                <a:latin typeface="+mn-lt"/>
              </a:rPr>
              <a:t>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ED75-363E-379B-5FF0-4B19A472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Google AI Studio | Gemini API | Google for Developers  |  Google AI for Developers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Vertex AI studio</a:t>
            </a:r>
          </a:p>
          <a:p>
            <a:r>
              <a:rPr lang="en-US" dirty="0">
                <a:hlinkClick r:id="rId3"/>
              </a:rPr>
              <a:t>Dashboard – Vertex AI – My Project – Google Cloud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4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D01D6-54B8-21BF-E585-0C46A4F6F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AI is the theory and methods used to build machines or agents which can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perform tasks generally requiring human intelligence</a:t>
            </a:r>
          </a:p>
        </p:txBody>
      </p:sp>
    </p:spTree>
    <p:extLst>
      <p:ext uri="{BB962C8B-B14F-4D97-AF65-F5344CB8AC3E}">
        <p14:creationId xmlns:p14="http://schemas.microsoft.com/office/powerpoint/2010/main" val="236006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99123-C882-3496-B9DD-0AEB4DF1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5173"/>
            <a:ext cx="3287926" cy="2842310"/>
          </a:xfrm>
          <a:prstGeom prst="rect">
            <a:avLst/>
          </a:prstGeom>
        </p:spPr>
      </p:pic>
      <p:pic>
        <p:nvPicPr>
          <p:cNvPr id="2050" name="Picture 2" descr="Machine learning icon. Artificial intelligence, smart machine logo ...">
            <a:extLst>
              <a:ext uri="{FF2B5EF4-FFF2-40B4-BE49-F238E27FC236}">
                <a16:creationId xmlns:a16="http://schemas.microsoft.com/office/drawing/2014/main" id="{B333FFCB-1A66-3CE6-58E1-27A04DD6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82" y="1070774"/>
            <a:ext cx="4716451" cy="47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BA98C0-194A-DC07-D48D-FC19018F2668}"/>
              </a:ext>
            </a:extLst>
          </p:cNvPr>
          <p:cNvSpPr txBox="1"/>
          <p:nvPr/>
        </p:nvSpPr>
        <p:spPr>
          <a:xfrm>
            <a:off x="643467" y="362888"/>
            <a:ext cx="8989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Machine Learning 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3DB647-135F-A1A1-2956-9725FA91DC80}"/>
              </a:ext>
            </a:extLst>
          </p:cNvPr>
          <p:cNvSpPr/>
          <p:nvPr/>
        </p:nvSpPr>
        <p:spPr>
          <a:xfrm>
            <a:off x="4917440" y="1696720"/>
            <a:ext cx="2560320" cy="269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2A18D7-DBA3-6D09-40AC-24FA23820EC4}"/>
              </a:ext>
            </a:extLst>
          </p:cNvPr>
          <p:cNvSpPr/>
          <p:nvPr/>
        </p:nvSpPr>
        <p:spPr>
          <a:xfrm>
            <a:off x="5138288" y="2145453"/>
            <a:ext cx="2133600" cy="2243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AC339-1A4C-BCAD-4BC3-243BD262F8F4}"/>
              </a:ext>
            </a:extLst>
          </p:cNvPr>
          <p:cNvSpPr txBox="1"/>
          <p:nvPr/>
        </p:nvSpPr>
        <p:spPr>
          <a:xfrm>
            <a:off x="5993057" y="1736421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BCE75-EC2F-D669-467F-EFCE19681045}"/>
              </a:ext>
            </a:extLst>
          </p:cNvPr>
          <p:cNvSpPr txBox="1"/>
          <p:nvPr/>
        </p:nvSpPr>
        <p:spPr>
          <a:xfrm>
            <a:off x="5950357" y="22508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47813-B67E-C80B-58FD-62EC445C026D}"/>
              </a:ext>
            </a:extLst>
          </p:cNvPr>
          <p:cNvSpPr txBox="1"/>
          <p:nvPr/>
        </p:nvSpPr>
        <p:spPr>
          <a:xfrm>
            <a:off x="8327742" y="5050926"/>
            <a:ext cx="2101857" cy="44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0" dirty="0"/>
              <a:t>Sub field of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6712C-12B2-F424-ED2E-D920DD6D91AA}"/>
              </a:ext>
            </a:extLst>
          </p:cNvPr>
          <p:cNvSpPr txBox="1"/>
          <p:nvPr/>
        </p:nvSpPr>
        <p:spPr>
          <a:xfrm>
            <a:off x="8327742" y="5486221"/>
            <a:ext cx="3451586" cy="44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0" dirty="0"/>
              <a:t>Program to train model</a:t>
            </a:r>
          </a:p>
        </p:txBody>
      </p:sp>
    </p:spTree>
    <p:extLst>
      <p:ext uri="{BB962C8B-B14F-4D97-AF65-F5344CB8AC3E}">
        <p14:creationId xmlns:p14="http://schemas.microsoft.com/office/powerpoint/2010/main" val="33715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chine learning icon. Artificial intelligence, smart machine logo ...">
            <a:extLst>
              <a:ext uri="{FF2B5EF4-FFF2-40B4-BE49-F238E27FC236}">
                <a16:creationId xmlns:a16="http://schemas.microsoft.com/office/drawing/2014/main" id="{493748A6-3896-5F5B-19E4-6735A59DC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02" y="1873414"/>
            <a:ext cx="4716451" cy="47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91DE35-8E8C-6EF9-0A7D-44A248A2FA24}"/>
              </a:ext>
            </a:extLst>
          </p:cNvPr>
          <p:cNvCxnSpPr/>
          <p:nvPr/>
        </p:nvCxnSpPr>
        <p:spPr>
          <a:xfrm>
            <a:off x="4196080" y="3810000"/>
            <a:ext cx="27127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8DC756-31D4-D27A-C593-8E14029C9561}"/>
              </a:ext>
            </a:extLst>
          </p:cNvPr>
          <p:cNvCxnSpPr/>
          <p:nvPr/>
        </p:nvCxnSpPr>
        <p:spPr>
          <a:xfrm flipV="1">
            <a:off x="6908800" y="2783840"/>
            <a:ext cx="0" cy="10261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A0257-5E98-0445-E50C-CACB58BE7FDC}"/>
              </a:ext>
            </a:extLst>
          </p:cNvPr>
          <p:cNvCxnSpPr/>
          <p:nvPr/>
        </p:nvCxnSpPr>
        <p:spPr>
          <a:xfrm>
            <a:off x="6908800" y="3810000"/>
            <a:ext cx="0" cy="863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CC04F4-F255-D550-44C5-DC65A61E8E5B}"/>
              </a:ext>
            </a:extLst>
          </p:cNvPr>
          <p:cNvCxnSpPr/>
          <p:nvPr/>
        </p:nvCxnSpPr>
        <p:spPr>
          <a:xfrm>
            <a:off x="6908800" y="4673600"/>
            <a:ext cx="11988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9F3F02-03E6-64C6-1853-E50C47816196}"/>
              </a:ext>
            </a:extLst>
          </p:cNvPr>
          <p:cNvCxnSpPr/>
          <p:nvPr/>
        </p:nvCxnSpPr>
        <p:spPr>
          <a:xfrm>
            <a:off x="6908800" y="2783840"/>
            <a:ext cx="11988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322DE7-438A-6373-668C-66F8BD62A3F7}"/>
              </a:ext>
            </a:extLst>
          </p:cNvPr>
          <p:cNvSpPr txBox="1"/>
          <p:nvPr/>
        </p:nvSpPr>
        <p:spPr>
          <a:xfrm>
            <a:off x="8275839" y="2599174"/>
            <a:ext cx="278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 ML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E3AE0-D98E-7974-8977-6A0BA088972C}"/>
              </a:ext>
            </a:extLst>
          </p:cNvPr>
          <p:cNvSpPr txBox="1"/>
          <p:nvPr/>
        </p:nvSpPr>
        <p:spPr>
          <a:xfrm>
            <a:off x="8275838" y="4478774"/>
            <a:ext cx="3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Unsupervised ML models</a:t>
            </a:r>
          </a:p>
        </p:txBody>
      </p:sp>
    </p:spTree>
    <p:extLst>
      <p:ext uri="{BB962C8B-B14F-4D97-AF65-F5344CB8AC3E}">
        <p14:creationId xmlns:p14="http://schemas.microsoft.com/office/powerpoint/2010/main" val="381101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99123-C882-3496-B9DD-0AEB4DF1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5173"/>
            <a:ext cx="3287926" cy="2842310"/>
          </a:xfrm>
          <a:prstGeom prst="rect">
            <a:avLst/>
          </a:prstGeom>
        </p:spPr>
      </p:pic>
      <p:pic>
        <p:nvPicPr>
          <p:cNvPr id="2050" name="Picture 2" descr="Machine learning icon. Artificial intelligence, smart machine logo ...">
            <a:extLst>
              <a:ext uri="{FF2B5EF4-FFF2-40B4-BE49-F238E27FC236}">
                <a16:creationId xmlns:a16="http://schemas.microsoft.com/office/drawing/2014/main" id="{B333FFCB-1A66-3CE6-58E1-27A04DD6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82" y="1070774"/>
            <a:ext cx="4716451" cy="47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BA98C0-194A-DC07-D48D-FC19018F2668}"/>
              </a:ext>
            </a:extLst>
          </p:cNvPr>
          <p:cNvSpPr txBox="1"/>
          <p:nvPr/>
        </p:nvSpPr>
        <p:spPr>
          <a:xfrm>
            <a:off x="643467" y="362888"/>
            <a:ext cx="8989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Deep Learning?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3DB647-135F-A1A1-2956-9725FA91DC80}"/>
              </a:ext>
            </a:extLst>
          </p:cNvPr>
          <p:cNvSpPr/>
          <p:nvPr/>
        </p:nvSpPr>
        <p:spPr>
          <a:xfrm>
            <a:off x="4917440" y="1696720"/>
            <a:ext cx="2560320" cy="269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2A18D7-DBA3-6D09-40AC-24FA23820EC4}"/>
              </a:ext>
            </a:extLst>
          </p:cNvPr>
          <p:cNvSpPr/>
          <p:nvPr/>
        </p:nvSpPr>
        <p:spPr>
          <a:xfrm>
            <a:off x="5138288" y="2145453"/>
            <a:ext cx="2133600" cy="2243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557CAA-48D3-1BDC-4805-2029AAF4B4AD}"/>
              </a:ext>
            </a:extLst>
          </p:cNvPr>
          <p:cNvSpPr/>
          <p:nvPr/>
        </p:nvSpPr>
        <p:spPr>
          <a:xfrm>
            <a:off x="5434391" y="2768209"/>
            <a:ext cx="1541394" cy="16209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AC339-1A4C-BCAD-4BC3-243BD262F8F4}"/>
              </a:ext>
            </a:extLst>
          </p:cNvPr>
          <p:cNvSpPr txBox="1"/>
          <p:nvPr/>
        </p:nvSpPr>
        <p:spPr>
          <a:xfrm>
            <a:off x="5993057" y="1736421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BCE75-EC2F-D669-467F-EFCE19681045}"/>
              </a:ext>
            </a:extLst>
          </p:cNvPr>
          <p:cNvSpPr txBox="1"/>
          <p:nvPr/>
        </p:nvSpPr>
        <p:spPr>
          <a:xfrm>
            <a:off x="5950357" y="225080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1D88B-96B2-058D-4D62-C8B6A5C8498B}"/>
              </a:ext>
            </a:extLst>
          </p:cNvPr>
          <p:cNvSpPr txBox="1"/>
          <p:nvPr/>
        </p:nvSpPr>
        <p:spPr>
          <a:xfrm>
            <a:off x="5393020" y="3162082"/>
            <a:ext cx="154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</a:t>
            </a:r>
          </a:p>
          <a:p>
            <a:pPr algn="ctr"/>
            <a:r>
              <a:rPr lang="en-US" dirty="0"/>
              <a:t>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47813-B67E-C80B-58FD-62EC445C026D}"/>
              </a:ext>
            </a:extLst>
          </p:cNvPr>
          <p:cNvSpPr txBox="1"/>
          <p:nvPr/>
        </p:nvSpPr>
        <p:spPr>
          <a:xfrm>
            <a:off x="5082308" y="4876176"/>
            <a:ext cx="1949573" cy="44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0" dirty="0"/>
              <a:t>Subset of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6712C-12B2-F424-ED2E-D920DD6D91AA}"/>
              </a:ext>
            </a:extLst>
          </p:cNvPr>
          <p:cNvSpPr txBox="1"/>
          <p:nvPr/>
        </p:nvSpPr>
        <p:spPr>
          <a:xfrm>
            <a:off x="4931183" y="5385266"/>
            <a:ext cx="2340705" cy="44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0" dirty="0"/>
              <a:t>Deals with ANN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942BC-8C1C-AAC3-470B-31E4A00F9D2B}"/>
              </a:ext>
            </a:extLst>
          </p:cNvPr>
          <p:cNvSpPr txBox="1"/>
          <p:nvPr/>
        </p:nvSpPr>
        <p:spPr>
          <a:xfrm>
            <a:off x="2859928" y="5845278"/>
            <a:ext cx="7188186" cy="44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0" dirty="0"/>
              <a:t>Learns more complex patterns than traditional ML</a:t>
            </a:r>
          </a:p>
        </p:txBody>
      </p:sp>
    </p:spTree>
    <p:extLst>
      <p:ext uri="{BB962C8B-B14F-4D97-AF65-F5344CB8AC3E}">
        <p14:creationId xmlns:p14="http://schemas.microsoft.com/office/powerpoint/2010/main" val="868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BA98C0-194A-DC07-D48D-FC19018F2668}"/>
              </a:ext>
            </a:extLst>
          </p:cNvPr>
          <p:cNvSpPr txBox="1"/>
          <p:nvPr/>
        </p:nvSpPr>
        <p:spPr>
          <a:xfrm>
            <a:off x="643467" y="362888"/>
            <a:ext cx="8989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Generative AI?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2A18D7-DBA3-6D09-40AC-24FA23820EC4}"/>
              </a:ext>
            </a:extLst>
          </p:cNvPr>
          <p:cNvSpPr/>
          <p:nvPr/>
        </p:nvSpPr>
        <p:spPr>
          <a:xfrm>
            <a:off x="5138288" y="2145453"/>
            <a:ext cx="2133600" cy="22436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557CAA-48D3-1BDC-4805-2029AAF4B4AD}"/>
              </a:ext>
            </a:extLst>
          </p:cNvPr>
          <p:cNvSpPr/>
          <p:nvPr/>
        </p:nvSpPr>
        <p:spPr>
          <a:xfrm>
            <a:off x="5434391" y="2768209"/>
            <a:ext cx="1541394" cy="16209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BCE75-EC2F-D669-467F-EFCE19681045}"/>
              </a:ext>
            </a:extLst>
          </p:cNvPr>
          <p:cNvSpPr txBox="1"/>
          <p:nvPr/>
        </p:nvSpPr>
        <p:spPr>
          <a:xfrm>
            <a:off x="5950357" y="2250807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1D88B-96B2-058D-4D62-C8B6A5C8498B}"/>
              </a:ext>
            </a:extLst>
          </p:cNvPr>
          <p:cNvSpPr txBox="1"/>
          <p:nvPr/>
        </p:nvSpPr>
        <p:spPr>
          <a:xfrm>
            <a:off x="5442108" y="2871066"/>
            <a:ext cx="154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</a:t>
            </a:r>
          </a:p>
          <a:p>
            <a:pPr algn="ctr"/>
            <a:r>
              <a:rPr lang="en-US" sz="1200" dirty="0"/>
              <a:t>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47813-B67E-C80B-58FD-62EC445C026D}"/>
              </a:ext>
            </a:extLst>
          </p:cNvPr>
          <p:cNvSpPr txBox="1"/>
          <p:nvPr/>
        </p:nvSpPr>
        <p:spPr>
          <a:xfrm>
            <a:off x="5082308" y="4876176"/>
            <a:ext cx="1898277" cy="44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0" dirty="0"/>
              <a:t>Subset of 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6712C-12B2-F424-ED2E-D920DD6D91AA}"/>
              </a:ext>
            </a:extLst>
          </p:cNvPr>
          <p:cNvSpPr txBox="1"/>
          <p:nvPr/>
        </p:nvSpPr>
        <p:spPr>
          <a:xfrm>
            <a:off x="3989082" y="5419432"/>
            <a:ext cx="4318811" cy="44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0" dirty="0"/>
              <a:t>Use ANN, label/un-label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EB0E8E-6C68-0D21-1D6D-34032D90FB42}"/>
              </a:ext>
            </a:extLst>
          </p:cNvPr>
          <p:cNvSpPr/>
          <p:nvPr/>
        </p:nvSpPr>
        <p:spPr>
          <a:xfrm>
            <a:off x="5692909" y="3312593"/>
            <a:ext cx="1024357" cy="107720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07A6E7-C864-214C-DBF2-F2F512F5B955}"/>
              </a:ext>
            </a:extLst>
          </p:cNvPr>
          <p:cNvCxnSpPr/>
          <p:nvPr/>
        </p:nvCxnSpPr>
        <p:spPr>
          <a:xfrm>
            <a:off x="6502400" y="3962400"/>
            <a:ext cx="173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C7618-9C78-C09F-B369-2CDA0EFCA7C3}"/>
              </a:ext>
            </a:extLst>
          </p:cNvPr>
          <p:cNvSpPr txBox="1"/>
          <p:nvPr/>
        </p:nvSpPr>
        <p:spPr>
          <a:xfrm>
            <a:off x="8444464" y="377773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277460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1356</Words>
  <Application>Microsoft Office PowerPoint</Application>
  <PresentationFormat>Widescreen</PresentationFormat>
  <Paragraphs>240</Paragraphs>
  <Slides>45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Aptos</vt:lpstr>
      <vt:lpstr>Arial</vt:lpstr>
      <vt:lpstr>Calibri</vt:lpstr>
      <vt:lpstr>Calibri Light</vt:lpstr>
      <vt:lpstr>Century Gothic</vt:lpstr>
      <vt:lpstr>Elephant</vt:lpstr>
      <vt:lpstr>Tw Cen MT</vt:lpstr>
      <vt:lpstr>BrushVTI</vt:lpstr>
      <vt:lpstr>Office Theme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Discriminative AI vs Generative AI</vt:lpstr>
      <vt:lpstr>Example</vt:lpstr>
      <vt:lpstr>Predictive ML vs Generative AI</vt:lpstr>
      <vt:lpstr>ML System Output</vt:lpstr>
      <vt:lpstr>Traditional ML Process</vt:lpstr>
      <vt:lpstr>Gen AI Output</vt:lpstr>
      <vt:lpstr> ML  vs DLL vs GenAI</vt:lpstr>
      <vt:lpstr>What is Generative AI</vt:lpstr>
      <vt:lpstr>Generative AI Image model</vt:lpstr>
      <vt:lpstr>Generative AI Text model</vt:lpstr>
      <vt:lpstr>Gen AI learning Patterns</vt:lpstr>
      <vt:lpstr>Bard</vt:lpstr>
      <vt:lpstr>Bard</vt:lpstr>
      <vt:lpstr>How it works</vt:lpstr>
      <vt:lpstr>Hallucinations</vt:lpstr>
      <vt:lpstr>Hallucinations</vt:lpstr>
      <vt:lpstr>Prompt Design</vt:lpstr>
      <vt:lpstr>PowerPoint Presentation</vt:lpstr>
      <vt:lpstr>PowerPoint Presentation</vt:lpstr>
      <vt:lpstr>Model Types</vt:lpstr>
      <vt:lpstr>Model Types</vt:lpstr>
      <vt:lpstr>Model Types</vt:lpstr>
      <vt:lpstr>Model Types</vt:lpstr>
      <vt:lpstr>PowerPoint Presentation</vt:lpstr>
      <vt:lpstr>Model Garden: Vertex AI  Foundation Models</vt:lpstr>
      <vt:lpstr>Model Garden Task Specific Models</vt:lpstr>
      <vt:lpstr>The generative AI Application Landscape</vt:lpstr>
      <vt:lpstr>Bard Code Generation</vt:lpstr>
      <vt:lpstr>Bard Code Generation</vt:lpstr>
      <vt:lpstr>Bard Code Generation</vt:lpstr>
      <vt:lpstr>GenAI Studio</vt:lpstr>
      <vt:lpstr>PowerPoint Presentation</vt:lpstr>
      <vt:lpstr>PowerPoint Presentation</vt:lpstr>
      <vt:lpstr>PowerPoint Presentation</vt:lpstr>
      <vt:lpstr>PowerPoint Presentation</vt:lpstr>
      <vt:lpstr>Try GenAI 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Ahsan Jalal</dc:creator>
  <cp:lastModifiedBy>Ahsan Jalal</cp:lastModifiedBy>
  <cp:revision>1</cp:revision>
  <dcterms:created xsi:type="dcterms:W3CDTF">2024-08-12T07:28:40Z</dcterms:created>
  <dcterms:modified xsi:type="dcterms:W3CDTF">2024-09-03T08:44:57Z</dcterms:modified>
</cp:coreProperties>
</file>